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6.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7.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8.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0.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1.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2.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3.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25.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6.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7.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8.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29.xml" ContentType="application/vnd.openxmlformats-officedocument.theme+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30.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1.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2.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33.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4.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5.xml" ContentType="application/vnd.openxmlformats-officedocument.theme+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36.xml" ContentType="application/vnd.openxmlformats-officedocument.theme+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7" r:id="rId2"/>
    <p:sldMasterId id="2147483686" r:id="rId3"/>
    <p:sldMasterId id="2147483701" r:id="rId4"/>
    <p:sldMasterId id="2147483721" r:id="rId5"/>
    <p:sldMasterId id="2147483731" r:id="rId6"/>
    <p:sldMasterId id="2147483739" r:id="rId7"/>
    <p:sldMasterId id="2147483754" r:id="rId8"/>
    <p:sldMasterId id="2147483769" r:id="rId9"/>
    <p:sldMasterId id="2147483784" r:id="rId10"/>
    <p:sldMasterId id="2147483791" r:id="rId11"/>
    <p:sldMasterId id="2147483799" r:id="rId12"/>
    <p:sldMasterId id="2147483816" r:id="rId13"/>
    <p:sldMasterId id="2147483837" r:id="rId14"/>
    <p:sldMasterId id="2147483852" r:id="rId15"/>
    <p:sldMasterId id="2147483859" r:id="rId16"/>
    <p:sldMasterId id="2147483876" r:id="rId17"/>
    <p:sldMasterId id="2147483884" r:id="rId18"/>
    <p:sldMasterId id="2147483914" r:id="rId19"/>
    <p:sldMasterId id="2147483923" r:id="rId20"/>
    <p:sldMasterId id="2147483938" r:id="rId21"/>
    <p:sldMasterId id="2147483945" r:id="rId22"/>
    <p:sldMasterId id="2147483959" r:id="rId23"/>
    <p:sldMasterId id="2147483974" r:id="rId24"/>
    <p:sldMasterId id="2147483990" r:id="rId25"/>
    <p:sldMasterId id="2147483997" r:id="rId26"/>
    <p:sldMasterId id="2147484015" r:id="rId27"/>
    <p:sldMasterId id="2147484049" r:id="rId28"/>
    <p:sldMasterId id="2147484057" r:id="rId29"/>
    <p:sldMasterId id="2147484073" r:id="rId30"/>
    <p:sldMasterId id="2147484088" r:id="rId31"/>
    <p:sldMasterId id="2147484096" r:id="rId32"/>
    <p:sldMasterId id="2147484111" r:id="rId33"/>
    <p:sldMasterId id="2147484118" r:id="rId34"/>
    <p:sldMasterId id="2147484127" r:id="rId35"/>
    <p:sldMasterId id="2147484136" r:id="rId36"/>
    <p:sldMasterId id="2147484156" r:id="rId37"/>
  </p:sldMasterIdLst>
  <p:notesMasterIdLst>
    <p:notesMasterId r:id="rId108"/>
  </p:notesMasterIdLst>
  <p:sldIdLst>
    <p:sldId id="257" r:id="rId38"/>
    <p:sldId id="311" r:id="rId39"/>
    <p:sldId id="427" r:id="rId40"/>
    <p:sldId id="410"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9" r:id="rId70"/>
    <p:sldId id="460" r:id="rId71"/>
    <p:sldId id="461" r:id="rId72"/>
    <p:sldId id="485" r:id="rId73"/>
    <p:sldId id="486" r:id="rId74"/>
    <p:sldId id="487" r:id="rId75"/>
    <p:sldId id="488" r:id="rId76"/>
    <p:sldId id="489" r:id="rId77"/>
    <p:sldId id="490" r:id="rId78"/>
    <p:sldId id="491" r:id="rId79"/>
    <p:sldId id="462" r:id="rId80"/>
    <p:sldId id="463" r:id="rId81"/>
    <p:sldId id="464" r:id="rId82"/>
    <p:sldId id="465" r:id="rId83"/>
    <p:sldId id="466" r:id="rId84"/>
    <p:sldId id="468" r:id="rId85"/>
    <p:sldId id="494" r:id="rId86"/>
    <p:sldId id="495" r:id="rId87"/>
    <p:sldId id="496" r:id="rId88"/>
    <p:sldId id="497" r:id="rId89"/>
    <p:sldId id="498" r:id="rId90"/>
    <p:sldId id="499" r:id="rId91"/>
    <p:sldId id="500" r:id="rId92"/>
    <p:sldId id="501" r:id="rId93"/>
    <p:sldId id="502" r:id="rId94"/>
    <p:sldId id="503" r:id="rId95"/>
    <p:sldId id="504" r:id="rId96"/>
    <p:sldId id="492" r:id="rId97"/>
    <p:sldId id="493" r:id="rId98"/>
    <p:sldId id="441" r:id="rId99"/>
    <p:sldId id="442" r:id="rId100"/>
    <p:sldId id="443" r:id="rId101"/>
    <p:sldId id="444" r:id="rId102"/>
    <p:sldId id="445" r:id="rId103"/>
    <p:sldId id="446" r:id="rId104"/>
    <p:sldId id="447" r:id="rId105"/>
    <p:sldId id="448" r:id="rId106"/>
    <p:sldId id="411" r:id="rId107"/>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2959" autoAdjust="0"/>
  </p:normalViewPr>
  <p:slideViewPr>
    <p:cSldViewPr snapToGrid="0">
      <p:cViewPr varScale="1">
        <p:scale>
          <a:sx n="154" d="100"/>
          <a:sy n="154" d="100"/>
        </p:scale>
        <p:origin x="245"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5.xml"/><Relationship Id="rId47" Type="http://schemas.openxmlformats.org/officeDocument/2006/relationships/slide" Target="slides/slide10.xml"/><Relationship Id="rId63" Type="http://schemas.openxmlformats.org/officeDocument/2006/relationships/slide" Target="slides/slide26.xml"/><Relationship Id="rId68" Type="http://schemas.openxmlformats.org/officeDocument/2006/relationships/slide" Target="slides/slide31.xml"/><Relationship Id="rId84" Type="http://schemas.openxmlformats.org/officeDocument/2006/relationships/slide" Target="slides/slide47.xml"/><Relationship Id="rId89" Type="http://schemas.openxmlformats.org/officeDocument/2006/relationships/slide" Target="slides/slide52.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70.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3.xml"/><Relationship Id="rId45" Type="http://schemas.openxmlformats.org/officeDocument/2006/relationships/slide" Target="slides/slide8.xml"/><Relationship Id="rId53" Type="http://schemas.openxmlformats.org/officeDocument/2006/relationships/slide" Target="slides/slide16.xml"/><Relationship Id="rId58" Type="http://schemas.openxmlformats.org/officeDocument/2006/relationships/slide" Target="slides/slide21.xml"/><Relationship Id="rId66" Type="http://schemas.openxmlformats.org/officeDocument/2006/relationships/slide" Target="slides/slide29.xml"/><Relationship Id="rId74" Type="http://schemas.openxmlformats.org/officeDocument/2006/relationships/slide" Target="slides/slide37.xml"/><Relationship Id="rId79" Type="http://schemas.openxmlformats.org/officeDocument/2006/relationships/slide" Target="slides/slide42.xml"/><Relationship Id="rId87" Type="http://schemas.openxmlformats.org/officeDocument/2006/relationships/slide" Target="slides/slide50.xml"/><Relationship Id="rId102" Type="http://schemas.openxmlformats.org/officeDocument/2006/relationships/slide" Target="slides/slide65.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24.xml"/><Relationship Id="rId82" Type="http://schemas.openxmlformats.org/officeDocument/2006/relationships/slide" Target="slides/slide45.xml"/><Relationship Id="rId90" Type="http://schemas.openxmlformats.org/officeDocument/2006/relationships/slide" Target="slides/slide53.xml"/><Relationship Id="rId95"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6.xml"/><Relationship Id="rId48" Type="http://schemas.openxmlformats.org/officeDocument/2006/relationships/slide" Target="slides/slide11.xml"/><Relationship Id="rId56" Type="http://schemas.openxmlformats.org/officeDocument/2006/relationships/slide" Target="slides/slide19.xml"/><Relationship Id="rId64" Type="http://schemas.openxmlformats.org/officeDocument/2006/relationships/slide" Target="slides/slide27.xml"/><Relationship Id="rId69" Type="http://schemas.openxmlformats.org/officeDocument/2006/relationships/slide" Target="slides/slide32.xml"/><Relationship Id="rId77" Type="http://schemas.openxmlformats.org/officeDocument/2006/relationships/slide" Target="slides/slide40.xml"/><Relationship Id="rId100" Type="http://schemas.openxmlformats.org/officeDocument/2006/relationships/slide" Target="slides/slide63.xml"/><Relationship Id="rId105"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14.xml"/><Relationship Id="rId72" Type="http://schemas.openxmlformats.org/officeDocument/2006/relationships/slide" Target="slides/slide35.xml"/><Relationship Id="rId80" Type="http://schemas.openxmlformats.org/officeDocument/2006/relationships/slide" Target="slides/slide43.xml"/><Relationship Id="rId85" Type="http://schemas.openxmlformats.org/officeDocument/2006/relationships/slide" Target="slides/slide48.xml"/><Relationship Id="rId93" Type="http://schemas.openxmlformats.org/officeDocument/2006/relationships/slide" Target="slides/slide56.xml"/><Relationship Id="rId98"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1.xml"/><Relationship Id="rId46" Type="http://schemas.openxmlformats.org/officeDocument/2006/relationships/slide" Target="slides/slide9.xml"/><Relationship Id="rId59" Type="http://schemas.openxmlformats.org/officeDocument/2006/relationships/slide" Target="slides/slide22.xml"/><Relationship Id="rId67" Type="http://schemas.openxmlformats.org/officeDocument/2006/relationships/slide" Target="slides/slide30.xml"/><Relationship Id="rId103" Type="http://schemas.openxmlformats.org/officeDocument/2006/relationships/slide" Target="slides/slide66.xml"/><Relationship Id="rId10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83" Type="http://schemas.openxmlformats.org/officeDocument/2006/relationships/slide" Target="slides/slide46.xml"/><Relationship Id="rId88" Type="http://schemas.openxmlformats.org/officeDocument/2006/relationships/slide" Target="slides/slide51.xml"/><Relationship Id="rId91" Type="http://schemas.openxmlformats.org/officeDocument/2006/relationships/slide" Target="slides/slide54.xml"/><Relationship Id="rId96" Type="http://schemas.openxmlformats.org/officeDocument/2006/relationships/slide" Target="slides/slide59.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2.xml"/><Relationship Id="rId57" Type="http://schemas.openxmlformats.org/officeDocument/2006/relationships/slide" Target="slides/slide20.xml"/><Relationship Id="rId106" Type="http://schemas.openxmlformats.org/officeDocument/2006/relationships/slide" Target="slides/slide6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slide" Target="slides/slide41.xml"/><Relationship Id="rId81" Type="http://schemas.openxmlformats.org/officeDocument/2006/relationships/slide" Target="slides/slide44.xml"/><Relationship Id="rId86" Type="http://schemas.openxmlformats.org/officeDocument/2006/relationships/slide" Target="slides/slide49.xml"/><Relationship Id="rId94" Type="http://schemas.openxmlformats.org/officeDocument/2006/relationships/slide" Target="slides/slide57.xml"/><Relationship Id="rId99" Type="http://schemas.openxmlformats.org/officeDocument/2006/relationships/slide" Target="slides/slide62.xml"/><Relationship Id="rId101" Type="http://schemas.openxmlformats.org/officeDocument/2006/relationships/slide" Target="slides/slide6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xml"/><Relationship Id="rId109"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 Target="slides/slide13.xml"/><Relationship Id="rId55" Type="http://schemas.openxmlformats.org/officeDocument/2006/relationships/slide" Target="slides/slide18.xml"/><Relationship Id="rId76" Type="http://schemas.openxmlformats.org/officeDocument/2006/relationships/slide" Target="slides/slide39.xml"/><Relationship Id="rId97" Type="http://schemas.openxmlformats.org/officeDocument/2006/relationships/slide" Target="slides/slide60.xml"/><Relationship Id="rId104"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34.xml"/><Relationship Id="rId92"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braham\Desktop\FY20%20Reports%20and%20Statistics\Slide%20Templates%20and%20Underlying%20Reports\Slide%20Templates\New%20Appeal%20Charts-%20Source%20Docu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kabraham\Desktop\FY20%20Reports%20and%20Statistics\Slide%20Templates%20and%20Underlying%20Reports\Slide%20Templates\New%20Appeal%20Charts-%20Source%20Documen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kabraham\Desktop\FY20%20Reports%20and%20Statistics\Slide%20Templates%20and%20Underlying%20Reports\Slide%20Templates\New%20Appeal%20Charts-%20Source%20Document.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kabraham\Desktop\FY20%20Reports%20and%20Statistics\Slide%20Templates%20and%20Underlying%20Reports\Slide%20Templates\New%20Appeal%20Charts-%20Source%20Docu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C00000"/>
            </a:solidFill>
            <a:ln>
              <a:noFill/>
            </a:ln>
            <a:effectLst/>
            <a:scene3d>
              <a:camera prst="orthographicFront"/>
              <a:lightRig rig="threePt" dir="t"/>
            </a:scene3d>
            <a:sp3d/>
          </c:spPr>
          <c:invertIfNegative val="0"/>
          <c:dLbls>
            <c:dLbl>
              <c:idx val="16"/>
              <c:tx>
                <c:rich>
                  <a:bodyPr/>
                  <a:lstStyle/>
                  <a:p>
                    <a:r>
                      <a:rPr lang="en-US" dirty="0" smtClean="0"/>
                      <a:t>268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F8-4176-ACDB-9BB26E1E4AE5}"/>
                </c:ext>
              </c:extLst>
            </c:dLbl>
            <c:dLbl>
              <c:idx val="17"/>
              <c:tx>
                <c:rich>
                  <a:bodyPr/>
                  <a:lstStyle/>
                  <a:p>
                    <a:r>
                      <a:rPr lang="en-US" dirty="0" smtClean="0"/>
                      <a:t>255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57-4EB5-901B-0D0970D237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Sheet1!$A$2:$A$19</c:f>
              <c:numCache>
                <c:formatCode>General</c:formatCode>
                <c:ptCount val="18"/>
                <c:pt idx="0">
                  <c:v>1900</c:v>
                </c:pt>
                <c:pt idx="1">
                  <c:v>1920</c:v>
                </c:pt>
                <c:pt idx="2">
                  <c:v>1940</c:v>
                </c:pt>
                <c:pt idx="3">
                  <c:v>1960</c:v>
                </c:pt>
                <c:pt idx="4">
                  <c:v>1980</c:v>
                </c:pt>
                <c:pt idx="5">
                  <c:v>1990</c:v>
                </c:pt>
                <c:pt idx="6">
                  <c:v>2000</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Sheet1!$B$2:$B$19</c:f>
              <c:numCache>
                <c:formatCode>General</c:formatCode>
                <c:ptCount val="18"/>
                <c:pt idx="0">
                  <c:v>5</c:v>
                </c:pt>
                <c:pt idx="1">
                  <c:v>5</c:v>
                </c:pt>
                <c:pt idx="2">
                  <c:v>9</c:v>
                </c:pt>
                <c:pt idx="3">
                  <c:v>13</c:v>
                </c:pt>
                <c:pt idx="4">
                  <c:v>13</c:v>
                </c:pt>
                <c:pt idx="5">
                  <c:v>47</c:v>
                </c:pt>
                <c:pt idx="6">
                  <c:v>68</c:v>
                </c:pt>
                <c:pt idx="7">
                  <c:v>81</c:v>
                </c:pt>
                <c:pt idx="8">
                  <c:v>100</c:v>
                </c:pt>
                <c:pt idx="9">
                  <c:v>162</c:v>
                </c:pt>
                <c:pt idx="10">
                  <c:v>178</c:v>
                </c:pt>
                <c:pt idx="11">
                  <c:v>225</c:v>
                </c:pt>
                <c:pt idx="12">
                  <c:v>249</c:v>
                </c:pt>
                <c:pt idx="13">
                  <c:v>271</c:v>
                </c:pt>
                <c:pt idx="14">
                  <c:v>269</c:v>
                </c:pt>
                <c:pt idx="15">
                  <c:v>266</c:v>
                </c:pt>
                <c:pt idx="16">
                  <c:v>268</c:v>
                </c:pt>
                <c:pt idx="17">
                  <c:v>258</c:v>
                </c:pt>
              </c:numCache>
            </c:numRef>
          </c:val>
          <c:extLst>
            <c:ext xmlns:c16="http://schemas.microsoft.com/office/drawing/2014/chart" uri="{C3380CC4-5D6E-409C-BE32-E72D297353CC}">
              <c16:uniqueId val="{00000000-946F-4111-B1D6-7A58C3F6781A}"/>
            </c:ext>
          </c:extLst>
        </c:ser>
        <c:dLbls>
          <c:showLegendKey val="0"/>
          <c:showVal val="0"/>
          <c:showCatName val="0"/>
          <c:showSerName val="0"/>
          <c:showPercent val="0"/>
          <c:showBubbleSize val="0"/>
        </c:dLbls>
        <c:gapWidth val="219"/>
        <c:overlap val="-27"/>
        <c:axId val="572317432"/>
        <c:axId val="572312512"/>
      </c:barChart>
      <c:catAx>
        <c:axId val="57231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312512"/>
        <c:crosses val="autoZero"/>
        <c:auto val="1"/>
        <c:lblAlgn val="ctr"/>
        <c:lblOffset val="100"/>
        <c:noMultiLvlLbl val="0"/>
      </c:catAx>
      <c:valAx>
        <c:axId val="572312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317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45732218943487E-2"/>
          <c:y val="9.1534698061043293E-2"/>
          <c:w val="0.95078299776286357"/>
          <c:h val="0.76717592592592587"/>
        </c:manualLayout>
      </c:layout>
      <c:barChart>
        <c:barDir val="col"/>
        <c:grouping val="clustered"/>
        <c:varyColors val="0"/>
        <c:dLbls>
          <c:dLblPos val="outEnd"/>
          <c:showLegendKey val="0"/>
          <c:showVal val="1"/>
          <c:showCatName val="0"/>
          <c:showSerName val="0"/>
          <c:showPercent val="0"/>
          <c:showBubbleSize val="0"/>
        </c:dLbls>
        <c:gapWidth val="219"/>
        <c:overlap val="-27"/>
        <c:axId val="285316624"/>
        <c:axId val="285842864"/>
      </c:barChart>
      <c:catAx>
        <c:axId val="285316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285842864"/>
        <c:crosses val="autoZero"/>
        <c:auto val="1"/>
        <c:lblAlgn val="ctr"/>
        <c:lblOffset val="100"/>
        <c:noMultiLvlLbl val="0"/>
      </c:catAx>
      <c:valAx>
        <c:axId val="285842864"/>
        <c:scaling>
          <c:orientation val="minMax"/>
        </c:scaling>
        <c:delete val="1"/>
        <c:axPos val="l"/>
        <c:numFmt formatCode="#,##0" sourceLinked="1"/>
        <c:majorTickMark val="none"/>
        <c:minorTickMark val="none"/>
        <c:tickLblPos val="nextTo"/>
        <c:crossAx val="2853166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42729306487698E-2"/>
          <c:y val="5.0925925925925923E-2"/>
          <c:w val="0.95078299776286357"/>
          <c:h val="0.76717592592592587"/>
        </c:manualLayout>
      </c:layout>
      <c:barChart>
        <c:barDir val="col"/>
        <c:grouping val="clustered"/>
        <c:varyColors val="0"/>
        <c:ser>
          <c:idx val="0"/>
          <c:order val="0"/>
          <c:spPr>
            <a:solidFill>
              <a:schemeClr val="accent1"/>
            </a:solidFill>
            <a:ln>
              <a:noFill/>
            </a:ln>
            <a:effectLst/>
          </c:spPr>
          <c:invertIfNegative val="0"/>
          <c:dLbls>
            <c:dLbl>
              <c:idx val="10"/>
              <c:tx>
                <c:rich>
                  <a:bodyPr/>
                  <a:lstStyle/>
                  <a:p>
                    <a:r>
                      <a:rPr lang="en-US" smtClean="0"/>
                      <a:t>7,506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F4-4682-85CB-B2D76525BB7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Pending!$A$3:$A$13</c:f>
              <c:strCache>
                <c:ptCount val="11"/>
                <c:pt idx="0">
                  <c:v>FY10</c:v>
                </c:pt>
                <c:pt idx="1">
                  <c:v>FY11</c:v>
                </c:pt>
                <c:pt idx="2">
                  <c:v>FY12</c:v>
                </c:pt>
                <c:pt idx="3">
                  <c:v>FY13</c:v>
                </c:pt>
                <c:pt idx="4">
                  <c:v>FY14</c:v>
                </c:pt>
                <c:pt idx="5">
                  <c:v>FY15</c:v>
                </c:pt>
                <c:pt idx="6">
                  <c:v>FY16</c:v>
                </c:pt>
                <c:pt idx="7">
                  <c:v>FY17</c:v>
                </c:pt>
                <c:pt idx="8">
                  <c:v>FY18</c:v>
                </c:pt>
                <c:pt idx="9">
                  <c:v>FY19</c:v>
                </c:pt>
                <c:pt idx="10">
                  <c:v>FY20</c:v>
                </c:pt>
              </c:strCache>
            </c:strRef>
          </c:cat>
          <c:val>
            <c:numRef>
              <c:f>Pending!$B$3:$B$13</c:f>
              <c:numCache>
                <c:formatCode>#,##0</c:formatCode>
                <c:ptCount val="11"/>
                <c:pt idx="0">
                  <c:v>17851</c:v>
                </c:pt>
                <c:pt idx="1">
                  <c:v>24040</c:v>
                </c:pt>
                <c:pt idx="2">
                  <c:v>26570</c:v>
                </c:pt>
                <c:pt idx="3">
                  <c:v>25437</c:v>
                </c:pt>
                <c:pt idx="4">
                  <c:v>25527</c:v>
                </c:pt>
                <c:pt idx="5">
                  <c:v>21556</c:v>
                </c:pt>
                <c:pt idx="6">
                  <c:v>15533</c:v>
                </c:pt>
                <c:pt idx="7">
                  <c:v>13044</c:v>
                </c:pt>
                <c:pt idx="8">
                  <c:v>11021</c:v>
                </c:pt>
                <c:pt idx="9">
                  <c:v>8606</c:v>
                </c:pt>
                <c:pt idx="10">
                  <c:v>7502</c:v>
                </c:pt>
              </c:numCache>
            </c:numRef>
          </c:val>
          <c:extLst>
            <c:ext xmlns:c16="http://schemas.microsoft.com/office/drawing/2014/chart" uri="{C3380CC4-5D6E-409C-BE32-E72D297353CC}">
              <c16:uniqueId val="{00000000-B26B-4E24-A4E3-6E3927E187DC}"/>
            </c:ext>
          </c:extLst>
        </c:ser>
        <c:dLbls>
          <c:dLblPos val="outEnd"/>
          <c:showLegendKey val="0"/>
          <c:showVal val="1"/>
          <c:showCatName val="0"/>
          <c:showSerName val="0"/>
          <c:showPercent val="0"/>
          <c:showBubbleSize val="0"/>
        </c:dLbls>
        <c:gapWidth val="219"/>
        <c:overlap val="-27"/>
        <c:axId val="573951872"/>
        <c:axId val="34436480"/>
      </c:barChart>
      <c:catAx>
        <c:axId val="5739518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34436480"/>
        <c:crosses val="autoZero"/>
        <c:auto val="1"/>
        <c:lblAlgn val="ctr"/>
        <c:lblOffset val="100"/>
        <c:noMultiLvlLbl val="0"/>
      </c:catAx>
      <c:valAx>
        <c:axId val="34436480"/>
        <c:scaling>
          <c:orientation val="minMax"/>
        </c:scaling>
        <c:delete val="1"/>
        <c:axPos val="l"/>
        <c:numFmt formatCode="#,##0" sourceLinked="1"/>
        <c:majorTickMark val="none"/>
        <c:minorTickMark val="none"/>
        <c:tickLblPos val="nextTo"/>
        <c:crossAx val="5739518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70183307711163"/>
          <c:y val="3.7946731571188198E-2"/>
          <c:w val="0.56529816692288837"/>
          <c:h val="0.95992300868390423"/>
        </c:manualLayout>
      </c:layout>
      <c:barChart>
        <c:barDir val="bar"/>
        <c:grouping val="clustered"/>
        <c:varyColors val="0"/>
        <c:ser>
          <c:idx val="0"/>
          <c:order val="0"/>
          <c:tx>
            <c:strRef>
              <c:f>Intake!$B$1</c:f>
              <c:strCache>
                <c:ptCount val="1"/>
                <c:pt idx="0">
                  <c:v>FY2020 YTD</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BF01-405B-8E7F-3E9675A79EE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F01-405B-8E7F-3E9675A79EE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BF01-405B-8E7F-3E9675A79EED}"/>
              </c:ext>
            </c:extLst>
          </c:dPt>
          <c:dPt>
            <c:idx val="3"/>
            <c:invertIfNegative val="0"/>
            <c:bubble3D val="0"/>
            <c:spPr>
              <a:solidFill>
                <a:srgbClr val="663300"/>
              </a:solidFill>
              <a:ln>
                <a:noFill/>
              </a:ln>
              <a:effectLst/>
            </c:spPr>
            <c:extLst>
              <c:ext xmlns:c16="http://schemas.microsoft.com/office/drawing/2014/chart" uri="{C3380CC4-5D6E-409C-BE32-E72D297353CC}">
                <c16:uniqueId val="{00000007-BF01-405B-8E7F-3E9675A79EED}"/>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9-BF01-405B-8E7F-3E9675A79EED}"/>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B-BF01-405B-8E7F-3E9675A79EED}"/>
              </c:ext>
            </c:extLst>
          </c:dPt>
          <c:dPt>
            <c:idx val="8"/>
            <c:invertIfNegative val="0"/>
            <c:bubble3D val="0"/>
            <c:spPr>
              <a:solidFill>
                <a:schemeClr val="accent3">
                  <a:lumMod val="75000"/>
                </a:schemeClr>
              </a:solidFill>
              <a:ln>
                <a:noFill/>
              </a:ln>
              <a:effectLst/>
            </c:spPr>
            <c:extLst>
              <c:ext xmlns:c16="http://schemas.microsoft.com/office/drawing/2014/chart" uri="{C3380CC4-5D6E-409C-BE32-E72D297353CC}">
                <c16:uniqueId val="{0000000D-BF01-405B-8E7F-3E9675A79EED}"/>
              </c:ext>
            </c:extLst>
          </c:dPt>
          <c:dPt>
            <c:idx val="9"/>
            <c:invertIfNegative val="0"/>
            <c:bubble3D val="0"/>
            <c:spPr>
              <a:solidFill>
                <a:srgbClr val="8064A2"/>
              </a:solidFill>
              <a:ln>
                <a:noFill/>
              </a:ln>
              <a:effectLst/>
            </c:spPr>
            <c:extLst>
              <c:ext xmlns:c16="http://schemas.microsoft.com/office/drawing/2014/chart" uri="{C3380CC4-5D6E-409C-BE32-E72D297353CC}">
                <c16:uniqueId val="{0000000F-BF01-405B-8E7F-3E9675A79EED}"/>
              </c:ext>
            </c:extLst>
          </c:dPt>
          <c:dLbls>
            <c:dLbl>
              <c:idx val="2"/>
              <c:layout>
                <c:manualLayout>
                  <c:x val="-4.4005037562061519E-2"/>
                  <c:y val="-8.01836015064429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01-405B-8E7F-3E9675A79EE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Intake!$A$2:$A$11</c:f>
              <c:strCache>
                <c:ptCount val="10"/>
                <c:pt idx="0">
                  <c:v>*Central Reexamination Unit 3900</c:v>
                </c:pt>
                <c:pt idx="1">
                  <c:v>Business Method/Mechanical 3700</c:v>
                </c:pt>
                <c:pt idx="2">
                  <c:v>Business Method/Mechanical 3600</c:v>
                </c:pt>
                <c:pt idx="3">
                  <c:v>Design 2900</c:v>
                </c:pt>
                <c:pt idx="4">
                  <c:v>Electrical/Computer 2800</c:v>
                </c:pt>
                <c:pt idx="5">
                  <c:v>Electrical/Computer 2600</c:v>
                </c:pt>
                <c:pt idx="6">
                  <c:v>Electrical/Computer 2400</c:v>
                </c:pt>
                <c:pt idx="7">
                  <c:v>Electrical/Computer 2100</c:v>
                </c:pt>
                <c:pt idx="8">
                  <c:v>Chemical 1700</c:v>
                </c:pt>
                <c:pt idx="9">
                  <c:v>Bio/Pharma 1600</c:v>
                </c:pt>
              </c:strCache>
            </c:strRef>
          </c:cat>
          <c:val>
            <c:numRef>
              <c:f>Intake!$B$2:$B$11</c:f>
              <c:numCache>
                <c:formatCode>#,##0</c:formatCode>
                <c:ptCount val="10"/>
                <c:pt idx="0" formatCode="General">
                  <c:v>90</c:v>
                </c:pt>
                <c:pt idx="1">
                  <c:v>1021</c:v>
                </c:pt>
                <c:pt idx="2">
                  <c:v>1382</c:v>
                </c:pt>
                <c:pt idx="3" formatCode="General">
                  <c:v>65</c:v>
                </c:pt>
                <c:pt idx="4" formatCode="General">
                  <c:v>497</c:v>
                </c:pt>
                <c:pt idx="5">
                  <c:v>595</c:v>
                </c:pt>
                <c:pt idx="6">
                  <c:v>830</c:v>
                </c:pt>
                <c:pt idx="7">
                  <c:v>722</c:v>
                </c:pt>
                <c:pt idx="8">
                  <c:v>1029</c:v>
                </c:pt>
                <c:pt idx="9" formatCode="General">
                  <c:v>601</c:v>
                </c:pt>
              </c:numCache>
            </c:numRef>
          </c:val>
          <c:extLst>
            <c:ext xmlns:c16="http://schemas.microsoft.com/office/drawing/2014/chart" uri="{C3380CC4-5D6E-409C-BE32-E72D297353CC}">
              <c16:uniqueId val="{00000010-BF01-405B-8E7F-3E9675A79EED}"/>
            </c:ext>
          </c:extLst>
        </c:ser>
        <c:dLbls>
          <c:dLblPos val="outEnd"/>
          <c:showLegendKey val="0"/>
          <c:showVal val="1"/>
          <c:showCatName val="0"/>
          <c:showSerName val="0"/>
          <c:showPercent val="0"/>
          <c:showBubbleSize val="0"/>
        </c:dLbls>
        <c:gapWidth val="133"/>
        <c:axId val="574207856"/>
        <c:axId val="574208248"/>
      </c:barChart>
      <c:catAx>
        <c:axId val="574207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mn-cs"/>
              </a:defRPr>
            </a:pPr>
            <a:endParaRPr lang="en-US"/>
          </a:p>
        </c:txPr>
        <c:crossAx val="574208248"/>
        <c:crosses val="autoZero"/>
        <c:auto val="1"/>
        <c:lblAlgn val="ctr"/>
        <c:lblOffset val="0"/>
        <c:noMultiLvlLbl val="0"/>
      </c:catAx>
      <c:valAx>
        <c:axId val="574208248"/>
        <c:scaling>
          <c:orientation val="minMax"/>
        </c:scaling>
        <c:delete val="1"/>
        <c:axPos val="b"/>
        <c:numFmt formatCode="General" sourceLinked="1"/>
        <c:majorTickMark val="none"/>
        <c:minorTickMark val="none"/>
        <c:tickLblPos val="nextTo"/>
        <c:crossAx val="5742078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b="1" i="0" baseline="0">
          <a:solidFill>
            <a:sysClr val="windowText" lastClr="000000"/>
          </a:solidFill>
          <a:latin typeface="Segoe UI" panose="020B0502040204020203" pitchFamily="34" charset="0"/>
          <a:ea typeface="Segoe UI" panose="020B050204020402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981627296587928"/>
          <c:y val="3.3713138798826613E-2"/>
          <c:w val="0.41282407730007198"/>
          <c:h val="0.9146886418609439"/>
        </c:manualLayout>
      </c:layout>
      <c:doughnutChart>
        <c:varyColors val="1"/>
        <c:ser>
          <c:idx val="0"/>
          <c:order val="0"/>
          <c:spPr>
            <a:effectLst/>
          </c:spPr>
          <c:explosion val="1"/>
          <c:dPt>
            <c:idx val="0"/>
            <c:bubble3D val="0"/>
            <c:spPr>
              <a:solidFill>
                <a:schemeClr val="accent1"/>
              </a:solidFill>
              <a:ln>
                <a:noFill/>
              </a:ln>
              <a:effectLst/>
            </c:spPr>
            <c:extLst>
              <c:ext xmlns:c16="http://schemas.microsoft.com/office/drawing/2014/chart" uri="{C3380CC4-5D6E-409C-BE32-E72D297353CC}">
                <c16:uniqueId val="{00000001-58C5-440E-BA40-C05DDA38CE2C}"/>
              </c:ext>
            </c:extLst>
          </c:dPt>
          <c:dPt>
            <c:idx val="1"/>
            <c:bubble3D val="0"/>
            <c:spPr>
              <a:solidFill>
                <a:schemeClr val="accent2"/>
              </a:solidFill>
              <a:ln>
                <a:noFill/>
              </a:ln>
              <a:effectLst/>
            </c:spPr>
            <c:extLst>
              <c:ext xmlns:c16="http://schemas.microsoft.com/office/drawing/2014/chart" uri="{C3380CC4-5D6E-409C-BE32-E72D297353CC}">
                <c16:uniqueId val="{00000003-58C5-440E-BA40-C05DDA38CE2C}"/>
              </c:ext>
            </c:extLst>
          </c:dPt>
          <c:dPt>
            <c:idx val="2"/>
            <c:bubble3D val="0"/>
            <c:spPr>
              <a:solidFill>
                <a:schemeClr val="accent3"/>
              </a:solidFill>
              <a:ln>
                <a:noFill/>
              </a:ln>
              <a:effectLst/>
            </c:spPr>
            <c:extLst>
              <c:ext xmlns:c16="http://schemas.microsoft.com/office/drawing/2014/chart" uri="{C3380CC4-5D6E-409C-BE32-E72D297353CC}">
                <c16:uniqueId val="{00000005-58C5-440E-BA40-C05DDA38CE2C}"/>
              </c:ext>
            </c:extLst>
          </c:dPt>
          <c:dPt>
            <c:idx val="3"/>
            <c:bubble3D val="0"/>
            <c:spPr>
              <a:solidFill>
                <a:schemeClr val="accent4"/>
              </a:solidFill>
              <a:ln>
                <a:noFill/>
              </a:ln>
              <a:effectLst/>
            </c:spPr>
            <c:extLst>
              <c:ext xmlns:c16="http://schemas.microsoft.com/office/drawing/2014/chart" uri="{C3380CC4-5D6E-409C-BE32-E72D297353CC}">
                <c16:uniqueId val="{00000007-58C5-440E-BA40-C05DDA38CE2C}"/>
              </c:ext>
            </c:extLst>
          </c:dPt>
          <c:dPt>
            <c:idx val="4"/>
            <c:bubble3D val="0"/>
            <c:spPr>
              <a:solidFill>
                <a:schemeClr val="accent5"/>
              </a:solidFill>
              <a:ln>
                <a:noFill/>
              </a:ln>
              <a:effectLst/>
            </c:spPr>
            <c:extLst>
              <c:ext xmlns:c16="http://schemas.microsoft.com/office/drawing/2014/chart" uri="{C3380CC4-5D6E-409C-BE32-E72D297353CC}">
                <c16:uniqueId val="{00000009-58C5-440E-BA40-C05DDA38CE2C}"/>
              </c:ext>
            </c:extLst>
          </c:dPt>
          <c:dPt>
            <c:idx val="5"/>
            <c:bubble3D val="0"/>
            <c:spPr>
              <a:solidFill>
                <a:schemeClr val="accent6"/>
              </a:solidFill>
              <a:ln>
                <a:noFill/>
              </a:ln>
              <a:effectLst/>
            </c:spPr>
            <c:extLst>
              <c:ext xmlns:c16="http://schemas.microsoft.com/office/drawing/2014/chart" uri="{C3380CC4-5D6E-409C-BE32-E72D297353CC}">
                <c16:uniqueId val="{0000000B-58C5-440E-BA40-C05DDA38CE2C}"/>
              </c:ext>
            </c:extLst>
          </c:dPt>
          <c:dLbls>
            <c:dLbl>
              <c:idx val="0"/>
              <c:tx>
                <c:rich>
                  <a:bodyPr/>
                  <a:lstStyle/>
                  <a:p>
                    <a:fld id="{80CFD371-0CF1-496C-B48A-252A93228B77}" type="CATEGORYNAME">
                      <a:rPr lang="en-US"/>
                      <a:pPr/>
                      <a:t>[CATEGORY NAME]</a:t>
                    </a:fld>
                    <a:r>
                      <a:rPr lang="en-US" baseline="0" dirty="0"/>
                      <a:t>
</a:t>
                    </a:r>
                    <a:r>
                      <a:rPr lang="en-US" baseline="0" dirty="0" smtClean="0"/>
                      <a:t>59.3%</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C5-440E-BA40-C05DDA38CE2C}"/>
                </c:ext>
              </c:extLst>
            </c:dLbl>
            <c:dLbl>
              <c:idx val="1"/>
              <c:layout>
                <c:manualLayout>
                  <c:x val="-0.17885289906943452"/>
                  <c:y val="-0.10727969348659008"/>
                </c:manualLayout>
              </c:layout>
              <c:tx>
                <c:rich>
                  <a:bodyPr/>
                  <a:lstStyle/>
                  <a:p>
                    <a:fld id="{5C577F9C-033C-4F1F-8632-A0FD0C007919}" type="CATEGORYNAME">
                      <a:rPr lang="en-US">
                        <a:solidFill>
                          <a:schemeClr val="tx1">
                            <a:lumMod val="65000"/>
                            <a:lumOff val="35000"/>
                          </a:schemeClr>
                        </a:solidFill>
                      </a:rPr>
                      <a:pPr/>
                      <a:t>[CATEGORY NAME]</a:t>
                    </a:fld>
                    <a:r>
                      <a:rPr lang="en-US" baseline="0"/>
                      <a:t>
</a:t>
                    </a:r>
                    <a:fld id="{5AD0ADE0-EAA5-4CE2-8144-4FB7F4B0FCB5}" type="VALUE">
                      <a:rPr lang="en-US" baseline="0">
                        <a:solidFill>
                          <a:schemeClr val="tx1">
                            <a:lumMod val="65000"/>
                            <a:lumOff val="35000"/>
                          </a:schemeClr>
                        </a:solidFill>
                      </a:rPr>
                      <a:pPr/>
                      <a:t>[VALUE]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C5-440E-BA40-C05DDA38CE2C}"/>
                </c:ext>
              </c:extLst>
            </c:dLbl>
            <c:dLbl>
              <c:idx val="2"/>
              <c:tx>
                <c:rich>
                  <a:bodyPr/>
                  <a:lstStyle/>
                  <a:p>
                    <a:fld id="{F57580EC-F428-48E2-9D9E-A01669034F47}" type="CATEGORYNAME">
                      <a:rPr lang="en-US"/>
                      <a:pPr/>
                      <a:t>[CATEGORY NAME]</a:t>
                    </a:fld>
                    <a:r>
                      <a:rPr lang="en-US" baseline="0" dirty="0"/>
                      <a:t>
</a:t>
                    </a:r>
                    <a:fld id="{FD1D4EF0-324C-46F9-8DE3-AB66DC60AD61}" type="VALUE">
                      <a:rPr lang="en-US" baseline="0" smtClean="0"/>
                      <a:pPr/>
                      <a:t>[VALUE]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C5-440E-BA40-C05DDA38CE2C}"/>
                </c:ext>
              </c:extLst>
            </c:dLbl>
            <c:dLbl>
              <c:idx val="3"/>
              <c:delete val="1"/>
              <c:extLst>
                <c:ext xmlns:c15="http://schemas.microsoft.com/office/drawing/2012/chart" uri="{CE6537A1-D6FC-4f65-9D91-7224C49458BB}"/>
                <c:ext xmlns:c16="http://schemas.microsoft.com/office/drawing/2014/chart" uri="{C3380CC4-5D6E-409C-BE32-E72D297353CC}">
                  <c16:uniqueId val="{00000007-58C5-440E-BA40-C05DDA38CE2C}"/>
                </c:ext>
              </c:extLst>
            </c:dLbl>
            <c:dLbl>
              <c:idx val="4"/>
              <c:layout>
                <c:manualLayout>
                  <c:x val="0.21602377203979661"/>
                  <c:y val="-0.15010135785568418"/>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layout>
                    <c:manualLayout>
                      <c:w val="0.23010201554994306"/>
                      <c:h val="0.30797900262467193"/>
                    </c:manualLayout>
                  </c15:layout>
                </c:ext>
                <c:ext xmlns:c16="http://schemas.microsoft.com/office/drawing/2014/chart" uri="{C3380CC4-5D6E-409C-BE32-E72D297353CC}">
                  <c16:uniqueId val="{00000009-58C5-440E-BA40-C05DDA38CE2C}"/>
                </c:ext>
              </c:extLst>
            </c:dLbl>
            <c:dLbl>
              <c:idx val="5"/>
              <c:layout>
                <c:manualLayout>
                  <c:x val="0.18346909623022786"/>
                  <c:y val="4.2896917297102571E-2"/>
                </c:manualLayout>
              </c:layout>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B-58C5-440E-BA40-C05DDA38CE2C}"/>
                </c:ext>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lt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Outcomes!$A$2:$A$7</c:f>
              <c:strCache>
                <c:ptCount val="6"/>
                <c:pt idx="0">
                  <c:v>Affirmed</c:v>
                </c:pt>
                <c:pt idx="1">
                  <c:v>Affirmed-in-Part</c:v>
                </c:pt>
                <c:pt idx="2">
                  <c:v>Reversed</c:v>
                </c:pt>
                <c:pt idx="4">
                  <c:v>Administrative and Panel Remands</c:v>
                </c:pt>
                <c:pt idx="5">
                  <c:v>Dismissed</c:v>
                </c:pt>
              </c:strCache>
            </c:strRef>
          </c:cat>
          <c:val>
            <c:numRef>
              <c:f>Outcomes!$B$2:$B$7</c:f>
              <c:numCache>
                <c:formatCode>0.0%</c:formatCode>
                <c:ptCount val="6"/>
                <c:pt idx="0">
                  <c:v>0.59299999999999997</c:v>
                </c:pt>
                <c:pt idx="1">
                  <c:v>9.1999999999999998E-2</c:v>
                </c:pt>
                <c:pt idx="2">
                  <c:v>0.29699999999999999</c:v>
                </c:pt>
                <c:pt idx="4">
                  <c:v>8.9999999999999993E-3</c:v>
                </c:pt>
                <c:pt idx="5">
                  <c:v>8.9999999999999993E-3</c:v>
                </c:pt>
              </c:numCache>
            </c:numRef>
          </c:val>
          <c:extLst>
            <c:ext xmlns:c16="http://schemas.microsoft.com/office/drawing/2014/chart" uri="{C3380CC4-5D6E-409C-BE32-E72D297353CC}">
              <c16:uniqueId val="{0000000C-58C5-440E-BA40-C05DDA38CE2C}"/>
            </c:ext>
          </c:extLst>
        </c:ser>
        <c:dLbls>
          <c:showLegendKey val="0"/>
          <c:showVal val="0"/>
          <c:showCatName val="0"/>
          <c:showSerName val="0"/>
          <c:showPercent val="0"/>
          <c:showBubbleSize val="0"/>
          <c:showLeaderLines val="1"/>
        </c:dLbls>
        <c:firstSliceAng val="72"/>
        <c:holeSize val="33"/>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DB50E-DC6E-4C14-8651-5BC643A3F88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5932151-96F5-4833-81D4-B5F14179C2A1}">
      <dgm:prSet phldrT="[Text]" custT="1"/>
      <dgm:spPr>
        <a:solidFill>
          <a:srgbClr val="C00000"/>
        </a:solidFill>
      </dgm:spPr>
      <dgm:t>
        <a:bodyPr/>
        <a:lstStyle/>
        <a:p>
          <a:r>
            <a:rPr lang="en-US" sz="1600" b="1" dirty="0" smtClean="0">
              <a:latin typeface="Segoe UI" panose="020B0502040204020203" pitchFamily="34" charset="0"/>
              <a:ea typeface="Segoe UI" panose="020B0502040204020203" pitchFamily="34" charset="0"/>
              <a:cs typeface="Segoe UI" panose="020B0502040204020203" pitchFamily="34" charset="0"/>
            </a:rPr>
            <a:t>Scott R. Boalick, Chief Judge</a:t>
          </a:r>
        </a:p>
        <a:p>
          <a:r>
            <a:rPr lang="en-US" sz="1600" b="1" dirty="0" smtClean="0">
              <a:latin typeface="Segoe UI" panose="020B0502040204020203" pitchFamily="34" charset="0"/>
              <a:ea typeface="Segoe UI" panose="020B0502040204020203" pitchFamily="34" charset="0"/>
              <a:cs typeface="Segoe UI" panose="020B0502040204020203" pitchFamily="34" charset="0"/>
            </a:rPr>
            <a:t>Jacqueline W. Bonilla, Deputy Chief Judge</a:t>
          </a:r>
          <a:endParaRPr lang="en-US" sz="1600" b="1" dirty="0">
            <a:latin typeface="Segoe UI" panose="020B0502040204020203" pitchFamily="34" charset="0"/>
            <a:ea typeface="Segoe UI" panose="020B0502040204020203" pitchFamily="34" charset="0"/>
            <a:cs typeface="Segoe UI" panose="020B0502040204020203" pitchFamily="34" charset="0"/>
          </a:endParaRPr>
        </a:p>
      </dgm:t>
    </dgm:pt>
    <dgm:pt modelId="{2689C749-BA50-470C-9341-3F37F8835A71}" type="parTrans" cxnId="{B97A5EF7-D353-4946-A3C8-3998F1795224}">
      <dgm:prSet/>
      <dgm:spPr/>
      <dgm:t>
        <a:bodyPr/>
        <a:lstStyle/>
        <a:p>
          <a:endParaRPr lang="en-US" sz="1600"/>
        </a:p>
      </dgm:t>
    </dgm:pt>
    <dgm:pt modelId="{5B502D47-6374-4E97-A0CE-C4D6FCEB97D9}" type="sibTrans" cxnId="{B97A5EF7-D353-4946-A3C8-3998F1795224}">
      <dgm:prSet/>
      <dgm:spPr/>
      <dgm:t>
        <a:bodyPr/>
        <a:lstStyle/>
        <a:p>
          <a:endParaRPr lang="en-US" sz="1600"/>
        </a:p>
      </dgm:t>
    </dgm:pt>
    <dgm:pt modelId="{4B0E633D-8545-457B-BD46-F3DF2C652709}">
      <dgm:prSet phldrT="[Text]" custT="1"/>
      <dgm:spPr>
        <a:solidFill>
          <a:srgbClr val="C00000"/>
        </a:solidFill>
      </dgm:spPr>
      <dgm:t>
        <a:bodyPr/>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Michael W. </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Kim</a:t>
          </a:r>
        </a:p>
        <a:p>
          <a:pPr>
            <a:lnSpc>
              <a:spcPct val="100000"/>
            </a:lnSpc>
            <a:spcAft>
              <a:spcPts val="0"/>
            </a:spcAft>
          </a:pPr>
          <a:r>
            <a:rPr lang="en-US" sz="1200" b="0" dirty="0" smtClean="0">
              <a:latin typeface="Segoe UI" panose="020B0502040204020203" pitchFamily="34" charset="0"/>
              <a:ea typeface="Segoe UI" panose="020B0502040204020203" pitchFamily="34" charset="0"/>
              <a:cs typeface="Segoe UI" panose="020B0502040204020203" pitchFamily="34" charset="0"/>
            </a:rPr>
            <a:t>Vice Chief Judge for Operations</a:t>
          </a:r>
          <a:endParaRPr lang="en-US" sz="1200" b="0" dirty="0">
            <a:latin typeface="Segoe UI" panose="020B0502040204020203" pitchFamily="34" charset="0"/>
            <a:ea typeface="Segoe UI" panose="020B0502040204020203" pitchFamily="34" charset="0"/>
            <a:cs typeface="Segoe UI" panose="020B0502040204020203" pitchFamily="34" charset="0"/>
          </a:endParaRPr>
        </a:p>
      </dgm:t>
    </dgm:pt>
    <dgm:pt modelId="{5F3636CB-E099-45F1-A875-835C194E87EE}" type="parTrans" cxnId="{6D91AD5B-9FB6-4F38-94E5-53C14EBB2FEC}">
      <dgm:prSet/>
      <dgm:spPr>
        <a:ln>
          <a:solidFill>
            <a:srgbClr val="FFC000"/>
          </a:solidFill>
        </a:ln>
      </dgm:spPr>
      <dgm:t>
        <a:bodyPr/>
        <a:lstStyle/>
        <a:p>
          <a:endParaRPr lang="en-US" sz="1800">
            <a:latin typeface="Segoe UI" panose="020B0502040204020203" pitchFamily="34" charset="0"/>
            <a:ea typeface="Segoe UI" panose="020B0502040204020203" pitchFamily="34" charset="0"/>
            <a:cs typeface="Segoe UI" panose="020B0502040204020203" pitchFamily="34" charset="0"/>
          </a:endParaRPr>
        </a:p>
      </dgm:t>
    </dgm:pt>
    <dgm:pt modelId="{59CB42BC-3A85-436F-9889-F5D2C7939CA7}" type="sibTrans" cxnId="{6D91AD5B-9FB6-4F38-94E5-53C14EBB2FEC}">
      <dgm:prSet/>
      <dgm:spPr/>
      <dgm:t>
        <a:bodyPr/>
        <a:lstStyle/>
        <a:p>
          <a:endParaRPr lang="en-US" sz="1600"/>
        </a:p>
      </dgm:t>
    </dgm:pt>
    <dgm:pt modelId="{207D79BA-EB72-4447-A1FB-4A7B3EBCF67E}">
      <dgm:prSet phldrT="[Text]" custT="1"/>
      <dgm:spPr>
        <a:solidFill>
          <a:srgbClr val="C00000"/>
        </a:solidFill>
      </dgm:spPr>
      <dgm:t>
        <a:bodyPr/>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Janet A. </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Gongola</a:t>
          </a:r>
        </a:p>
        <a:p>
          <a:pPr>
            <a:lnSpc>
              <a:spcPct val="100000"/>
            </a:lnSpc>
            <a:spcAft>
              <a:spcPts val="0"/>
            </a:spcAft>
          </a:pPr>
          <a:r>
            <a:rPr lang="en-US" sz="1200" b="0" dirty="0" smtClean="0">
              <a:latin typeface="Segoe UI" panose="020B0502040204020203" pitchFamily="34" charset="0"/>
              <a:ea typeface="Segoe UI" panose="020B0502040204020203" pitchFamily="34" charset="0"/>
              <a:cs typeface="Segoe UI" panose="020B0502040204020203" pitchFamily="34" charset="0"/>
            </a:rPr>
            <a:t>Vice Chief Judge </a:t>
          </a:r>
        </a:p>
        <a:p>
          <a:pPr>
            <a:lnSpc>
              <a:spcPct val="100000"/>
            </a:lnSpc>
            <a:spcAft>
              <a:spcPts val="0"/>
            </a:spcAft>
          </a:pPr>
          <a:r>
            <a:rPr lang="en-US" sz="1200" b="0" dirty="0" smtClean="0">
              <a:latin typeface="Segoe UI" panose="020B0502040204020203" pitchFamily="34" charset="0"/>
              <a:ea typeface="Segoe UI" panose="020B0502040204020203" pitchFamily="34" charset="0"/>
              <a:cs typeface="Segoe UI" panose="020B0502040204020203" pitchFamily="34" charset="0"/>
            </a:rPr>
            <a:t>for Strategy</a:t>
          </a:r>
          <a:endParaRPr lang="en-US" sz="1200" b="0" dirty="0">
            <a:latin typeface="Segoe UI" panose="020B0502040204020203" pitchFamily="34" charset="0"/>
            <a:ea typeface="Segoe UI" panose="020B0502040204020203" pitchFamily="34" charset="0"/>
            <a:cs typeface="Segoe UI" panose="020B0502040204020203" pitchFamily="34" charset="0"/>
          </a:endParaRPr>
        </a:p>
      </dgm:t>
    </dgm:pt>
    <dgm:pt modelId="{A729FB6B-497B-43AB-8CA9-2548EB25F714}" type="parTrans" cxnId="{10D45EA6-C13C-4289-8FD8-AF142733605B}">
      <dgm:prSet/>
      <dgm:spPr>
        <a:ln>
          <a:solidFill>
            <a:srgbClr val="FFC000"/>
          </a:solidFill>
        </a:ln>
      </dgm:spPr>
      <dgm:t>
        <a:bodyPr/>
        <a:lstStyle/>
        <a:p>
          <a:endParaRPr lang="en-US"/>
        </a:p>
      </dgm:t>
    </dgm:pt>
    <dgm:pt modelId="{F171E235-BA15-4BF3-B6E1-B9404FA4566A}" type="sibTrans" cxnId="{10D45EA6-C13C-4289-8FD8-AF142733605B}">
      <dgm:prSet/>
      <dgm:spPr/>
      <dgm:t>
        <a:bodyPr/>
        <a:lstStyle/>
        <a:p>
          <a:endParaRPr lang="en-US"/>
        </a:p>
      </dgm:t>
    </dgm:pt>
    <dgm:pt modelId="{0CFB1249-D9D2-4E40-A717-2D49690FFA74}">
      <dgm:prSet phldrT="[Text]" custT="1"/>
      <dgm:spPr>
        <a:solidFill>
          <a:srgbClr val="C00000"/>
        </a:solidFill>
      </dgm:spPr>
      <dgm:t>
        <a:bodyPr/>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Michael P. Tierney</a:t>
          </a:r>
        </a:p>
        <a:p>
          <a:pPr>
            <a:lnSpc>
              <a:spcPct val="100000"/>
            </a:lnSpc>
            <a:spcAft>
              <a:spcPts val="0"/>
            </a:spcAft>
          </a:pPr>
          <a:r>
            <a:rPr lang="en-US" sz="1200" b="0" dirty="0" smtClean="0">
              <a:latin typeface="Segoe UI" panose="020B0502040204020203" pitchFamily="34" charset="0"/>
              <a:ea typeface="Segoe UI" panose="020B0502040204020203" pitchFamily="34" charset="0"/>
              <a:cs typeface="Segoe UI" panose="020B0502040204020203" pitchFamily="34" charset="0"/>
            </a:rPr>
            <a:t>Vice Chief Judge </a:t>
          </a:r>
        </a:p>
        <a:p>
          <a:pPr>
            <a:lnSpc>
              <a:spcPct val="100000"/>
            </a:lnSpc>
            <a:spcAft>
              <a:spcPts val="0"/>
            </a:spcAft>
          </a:pPr>
          <a:r>
            <a:rPr lang="en-US" sz="1200" b="0" dirty="0" smtClean="0">
              <a:latin typeface="Segoe UI" panose="020B0502040204020203" pitchFamily="34" charset="0"/>
              <a:ea typeface="Segoe UI" panose="020B0502040204020203" pitchFamily="34" charset="0"/>
              <a:cs typeface="Segoe UI" panose="020B0502040204020203" pitchFamily="34" charset="0"/>
            </a:rPr>
            <a:t>for Operations</a:t>
          </a:r>
          <a:endParaRPr lang="en-US" sz="1200" b="0" dirty="0">
            <a:latin typeface="Segoe UI" panose="020B0502040204020203" pitchFamily="34" charset="0"/>
            <a:ea typeface="Segoe UI" panose="020B0502040204020203" pitchFamily="34" charset="0"/>
            <a:cs typeface="Segoe UI" panose="020B0502040204020203" pitchFamily="34" charset="0"/>
          </a:endParaRPr>
        </a:p>
      </dgm:t>
    </dgm:pt>
    <dgm:pt modelId="{EC3F95D5-2FE8-4AF5-9A8B-160C07A07C9F}" type="parTrans" cxnId="{35B26C94-BBAD-4676-A123-6704E1498D9B}">
      <dgm:prSet/>
      <dgm:spPr>
        <a:ln>
          <a:solidFill>
            <a:srgbClr val="FFC000"/>
          </a:solidFill>
        </a:ln>
      </dgm:spPr>
      <dgm:t>
        <a:bodyPr/>
        <a:lstStyle/>
        <a:p>
          <a:endParaRPr lang="en-US"/>
        </a:p>
      </dgm:t>
    </dgm:pt>
    <dgm:pt modelId="{4623B074-2515-4B4A-8411-F7ABDA03A008}" type="sibTrans" cxnId="{35B26C94-BBAD-4676-A123-6704E1498D9B}">
      <dgm:prSet/>
      <dgm:spPr/>
      <dgm:t>
        <a:bodyPr/>
        <a:lstStyle/>
        <a:p>
          <a:endParaRPr lang="en-US"/>
        </a:p>
      </dgm:t>
    </dgm:pt>
    <dgm:pt modelId="{65331E85-EC40-4D97-A35E-9D46E7C1AD0D}">
      <dgm:prSet phldrT="[Text]" custT="1"/>
      <dgm:spPr>
        <a:solidFill>
          <a:srgbClr val="C00000"/>
        </a:solidFill>
      </dgm:spPr>
      <dgm:t>
        <a:bodyPr/>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Scott C. Weidenfeller</a:t>
          </a:r>
        </a:p>
        <a:p>
          <a:pPr>
            <a:lnSpc>
              <a:spcPct val="100000"/>
            </a:lnSpc>
            <a:spcAft>
              <a:spcPts val="0"/>
            </a:spcAft>
          </a:pPr>
          <a:r>
            <a:rPr lang="en-US" sz="1200" b="0" dirty="0" smtClean="0">
              <a:latin typeface="Segoe UI" panose="020B0502040204020203" pitchFamily="34" charset="0"/>
              <a:ea typeface="Segoe UI" panose="020B0502040204020203" pitchFamily="34" charset="0"/>
              <a:cs typeface="Segoe UI" panose="020B0502040204020203" pitchFamily="34" charset="0"/>
            </a:rPr>
            <a:t>Vice Chief Judge </a:t>
          </a:r>
        </a:p>
        <a:p>
          <a:pPr>
            <a:lnSpc>
              <a:spcPct val="100000"/>
            </a:lnSpc>
            <a:spcAft>
              <a:spcPts val="0"/>
            </a:spcAft>
          </a:pPr>
          <a:r>
            <a:rPr lang="en-US" sz="1200" b="0" dirty="0" smtClean="0">
              <a:latin typeface="Segoe UI" panose="020B0502040204020203" pitchFamily="34" charset="0"/>
              <a:ea typeface="Segoe UI" panose="020B0502040204020203" pitchFamily="34" charset="0"/>
              <a:cs typeface="Segoe UI" panose="020B0502040204020203" pitchFamily="34" charset="0"/>
            </a:rPr>
            <a:t>for Operations</a:t>
          </a:r>
          <a:endParaRPr lang="en-US" sz="1200" b="0" dirty="0">
            <a:latin typeface="Segoe UI" panose="020B0502040204020203" pitchFamily="34" charset="0"/>
            <a:ea typeface="Segoe UI" panose="020B0502040204020203" pitchFamily="34" charset="0"/>
            <a:cs typeface="Segoe UI" panose="020B0502040204020203" pitchFamily="34" charset="0"/>
          </a:endParaRPr>
        </a:p>
      </dgm:t>
    </dgm:pt>
    <dgm:pt modelId="{56DDB004-9362-4241-BECB-30C4E0DFDEE7}" type="parTrans" cxnId="{4E2A3A76-F167-4E15-ACCF-41F2C4753F01}">
      <dgm:prSet/>
      <dgm:spPr>
        <a:ln>
          <a:solidFill>
            <a:srgbClr val="FFC000"/>
          </a:solidFill>
        </a:ln>
      </dgm:spPr>
      <dgm:t>
        <a:bodyPr/>
        <a:lstStyle/>
        <a:p>
          <a:endParaRPr lang="en-US"/>
        </a:p>
      </dgm:t>
    </dgm:pt>
    <dgm:pt modelId="{A5D62956-EBDB-4067-9E0A-62E58E532CC2}" type="sibTrans" cxnId="{4E2A3A76-F167-4E15-ACCF-41F2C4753F01}">
      <dgm:prSet/>
      <dgm:spPr/>
      <dgm:t>
        <a:bodyPr/>
        <a:lstStyle/>
        <a:p>
          <a:endParaRPr lang="en-US"/>
        </a:p>
      </dgm:t>
    </dgm:pt>
    <dgm:pt modelId="{E35DFFCB-61D3-4D38-A4F8-3D2F1507DC49}">
      <dgm:prSet phldrT="[Text]" custT="1"/>
      <dgm:spPr>
        <a:solidFill>
          <a:schemeClr val="tx2"/>
        </a:solidFill>
      </dgm:spPr>
      <dgm:t>
        <a:bodyPr lIns="91440" rIns="91440"/>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Troy Tyler</a:t>
          </a:r>
        </a:p>
        <a:p>
          <a:pPr>
            <a:lnSpc>
              <a:spcPct val="100000"/>
            </a:lnSpc>
            <a:spcAft>
              <a:spcPts val="0"/>
            </a:spcAft>
          </a:pPr>
          <a:r>
            <a:rPr lang="en-US" sz="1200" b="0" dirty="0" smtClean="0">
              <a:latin typeface="Segoe UI" panose="020B0502040204020203" pitchFamily="34" charset="0"/>
              <a:ea typeface="Segoe UI" panose="020B0502040204020203" pitchFamily="34" charset="0"/>
              <a:cs typeface="Segoe UI" panose="020B0502040204020203" pitchFamily="34" charset="0"/>
            </a:rPr>
            <a:t>Board Operations Division</a:t>
          </a:r>
        </a:p>
        <a:p>
          <a:pPr>
            <a:lnSpc>
              <a:spcPct val="100000"/>
            </a:lnSpc>
            <a:spcAft>
              <a:spcPts val="0"/>
            </a:spcAft>
          </a:pPr>
          <a:r>
            <a:rPr lang="en-US" sz="1200" b="0" dirty="0" smtClean="0">
              <a:latin typeface="Segoe UI" panose="020B0502040204020203" pitchFamily="34" charset="0"/>
              <a:ea typeface="Segoe UI" panose="020B0502040204020203" pitchFamily="34" charset="0"/>
              <a:cs typeface="Segoe UI" panose="020B0502040204020203" pitchFamily="34" charset="0"/>
            </a:rPr>
            <a:t>Board Executive</a:t>
          </a:r>
          <a:endParaRPr lang="en-US" sz="1200" b="0" dirty="0">
            <a:latin typeface="Segoe UI" panose="020B0502040204020203" pitchFamily="34" charset="0"/>
            <a:ea typeface="Segoe UI" panose="020B0502040204020203" pitchFamily="34" charset="0"/>
            <a:cs typeface="Segoe UI" panose="020B0502040204020203" pitchFamily="34" charset="0"/>
          </a:endParaRPr>
        </a:p>
      </dgm:t>
    </dgm:pt>
    <dgm:pt modelId="{4B897B88-9869-4E35-A89D-6EE6EF36EBFB}" type="parTrans" cxnId="{F97AEEB0-D421-4BD0-B37F-999EBA30CE72}">
      <dgm:prSet/>
      <dgm:spPr>
        <a:ln>
          <a:solidFill>
            <a:srgbClr val="FFC000"/>
          </a:solidFill>
        </a:ln>
      </dgm:spPr>
      <dgm:t>
        <a:bodyPr/>
        <a:lstStyle/>
        <a:p>
          <a:endParaRPr lang="en-US"/>
        </a:p>
      </dgm:t>
    </dgm:pt>
    <dgm:pt modelId="{856FF39A-6A68-403B-81AE-1ABFBA29CF3F}" type="sibTrans" cxnId="{F97AEEB0-D421-4BD0-B37F-999EBA30CE72}">
      <dgm:prSet/>
      <dgm:spPr/>
      <dgm:t>
        <a:bodyPr/>
        <a:lstStyle/>
        <a:p>
          <a:endParaRPr lang="en-US"/>
        </a:p>
      </dgm:t>
    </dgm:pt>
    <dgm:pt modelId="{7ECCD24E-D375-48AF-9544-4830476FEFF0}">
      <dgm:prSet phldrT="[Text]" custT="1"/>
      <dgm:spPr>
        <a:solidFill>
          <a:srgbClr val="C00000"/>
        </a:solidFill>
      </dgm:spPr>
      <dgm:t>
        <a:bodyPr lIns="91440" rIns="91440"/>
        <a:lstStyle/>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William M. </a:t>
          </a:r>
        </a:p>
        <a:p>
          <a:pPr>
            <a:lnSpc>
              <a:spcPct val="100000"/>
            </a:lnSpc>
            <a:spcAft>
              <a:spcPts val="0"/>
            </a:spcAft>
          </a:pPr>
          <a:r>
            <a:rPr lang="en-US" sz="1200" b="1" dirty="0" smtClean="0">
              <a:latin typeface="Segoe UI" panose="020B0502040204020203" pitchFamily="34" charset="0"/>
              <a:ea typeface="Segoe UI" panose="020B0502040204020203" pitchFamily="34" charset="0"/>
              <a:cs typeface="Segoe UI" panose="020B0502040204020203" pitchFamily="34" charset="0"/>
            </a:rPr>
            <a:t>Fink</a:t>
          </a:r>
        </a:p>
        <a:p>
          <a:pPr>
            <a:lnSpc>
              <a:spcPct val="100000"/>
            </a:lnSpc>
            <a:spcAft>
              <a:spcPts val="0"/>
            </a:spcAft>
          </a:pPr>
          <a:r>
            <a:rPr lang="en-US" sz="1200" b="0" dirty="0" smtClean="0">
              <a:latin typeface="Segoe UI" panose="020B0502040204020203" pitchFamily="34" charset="0"/>
              <a:ea typeface="Segoe UI" panose="020B0502040204020203" pitchFamily="34" charset="0"/>
              <a:cs typeface="Segoe UI" panose="020B0502040204020203" pitchFamily="34" charset="0"/>
            </a:rPr>
            <a:t>Vice Chief Judge for Operations</a:t>
          </a:r>
          <a:endParaRPr lang="en-US" sz="1200" b="0" dirty="0">
            <a:latin typeface="Segoe UI" panose="020B0502040204020203" pitchFamily="34" charset="0"/>
            <a:ea typeface="Segoe UI" panose="020B0502040204020203" pitchFamily="34" charset="0"/>
            <a:cs typeface="Segoe UI" panose="020B0502040204020203" pitchFamily="34" charset="0"/>
          </a:endParaRPr>
        </a:p>
      </dgm:t>
    </dgm:pt>
    <dgm:pt modelId="{66DD3521-9A86-4FE9-B5BF-26C3B985B9CE}" type="parTrans" cxnId="{B1668F7E-5988-440A-ABB0-87BEF2A81FBC}">
      <dgm:prSet/>
      <dgm:spPr>
        <a:solidFill>
          <a:srgbClr val="FFC000"/>
        </a:solidFill>
        <a:ln>
          <a:solidFill>
            <a:srgbClr val="FFC000"/>
          </a:solidFill>
        </a:ln>
      </dgm:spPr>
      <dgm:t>
        <a:bodyPr/>
        <a:lstStyle/>
        <a:p>
          <a:endParaRPr lang="en-US"/>
        </a:p>
      </dgm:t>
      <dgm:extLst>
        <a:ext uri="{E40237B7-FDA0-4F09-8148-C483321AD2D9}">
          <dgm14:cNvPr xmlns:dgm14="http://schemas.microsoft.com/office/drawing/2010/diagram" id="0" name="" descr="This image shows the organizational structure of PTAB with the Chief Judge and Deputy Chief Judge leading the five Vice Chief Judges and Board Executive." title="PTAB organizational structure"/>
        </a:ext>
      </dgm:extLst>
    </dgm:pt>
    <dgm:pt modelId="{B009C3AC-184A-4FE4-BC19-262D3AF3823D}" type="sibTrans" cxnId="{B1668F7E-5988-440A-ABB0-87BEF2A81FBC}">
      <dgm:prSet/>
      <dgm:spPr/>
      <dgm:t>
        <a:bodyPr/>
        <a:lstStyle/>
        <a:p>
          <a:endParaRPr lang="en-US"/>
        </a:p>
      </dgm:t>
    </dgm:pt>
    <dgm:pt modelId="{525A6707-FBBF-4D1E-BAB8-66222D48BEDD}" type="pres">
      <dgm:prSet presAssocID="{9D5DB50E-DC6E-4C14-8651-5BC643A3F88B}" presName="hierChild1" presStyleCnt="0">
        <dgm:presLayoutVars>
          <dgm:orgChart val="1"/>
          <dgm:chPref val="1"/>
          <dgm:dir/>
          <dgm:animOne val="branch"/>
          <dgm:animLvl val="lvl"/>
          <dgm:resizeHandles/>
        </dgm:presLayoutVars>
      </dgm:prSet>
      <dgm:spPr/>
      <dgm:t>
        <a:bodyPr/>
        <a:lstStyle/>
        <a:p>
          <a:endParaRPr lang="en-US"/>
        </a:p>
      </dgm:t>
    </dgm:pt>
    <dgm:pt modelId="{C33863C8-5D66-47AD-98D7-051B1455DBB7}" type="pres">
      <dgm:prSet presAssocID="{75932151-96F5-4833-81D4-B5F14179C2A1}" presName="hierRoot1" presStyleCnt="0">
        <dgm:presLayoutVars>
          <dgm:hierBranch/>
        </dgm:presLayoutVars>
      </dgm:prSet>
      <dgm:spPr/>
    </dgm:pt>
    <dgm:pt modelId="{AC9A5E76-9618-4C04-A0A3-9EFE4831948E}" type="pres">
      <dgm:prSet presAssocID="{75932151-96F5-4833-81D4-B5F14179C2A1}" presName="rootComposite1" presStyleCnt="0"/>
      <dgm:spPr/>
    </dgm:pt>
    <dgm:pt modelId="{1595B8A6-6731-4CDA-B44B-D62FD68389AC}" type="pres">
      <dgm:prSet presAssocID="{75932151-96F5-4833-81D4-B5F14179C2A1}" presName="rootText1" presStyleLbl="node0" presStyleIdx="0" presStyleCnt="1" custScaleX="579674" custScaleY="196905" custLinFactNeighborY="-81984">
        <dgm:presLayoutVars>
          <dgm:chPref val="3"/>
        </dgm:presLayoutVars>
      </dgm:prSet>
      <dgm:spPr/>
      <dgm:t>
        <a:bodyPr/>
        <a:lstStyle/>
        <a:p>
          <a:endParaRPr lang="en-US"/>
        </a:p>
      </dgm:t>
    </dgm:pt>
    <dgm:pt modelId="{8BA165A0-B348-465E-A07C-EE9553307A54}" type="pres">
      <dgm:prSet presAssocID="{75932151-96F5-4833-81D4-B5F14179C2A1}" presName="rootConnector1" presStyleLbl="node1" presStyleIdx="0" presStyleCnt="0"/>
      <dgm:spPr/>
      <dgm:t>
        <a:bodyPr/>
        <a:lstStyle/>
        <a:p>
          <a:endParaRPr lang="en-US"/>
        </a:p>
      </dgm:t>
    </dgm:pt>
    <dgm:pt modelId="{3068382C-9659-4711-8E49-DE8BEC1D4885}" type="pres">
      <dgm:prSet presAssocID="{75932151-96F5-4833-81D4-B5F14179C2A1}" presName="hierChild2" presStyleCnt="0"/>
      <dgm:spPr/>
    </dgm:pt>
    <dgm:pt modelId="{2F17E643-57B4-4F13-B5DF-6F2E3F065A18}" type="pres">
      <dgm:prSet presAssocID="{66DD3521-9A86-4FE9-B5BF-26C3B985B9CE}" presName="Name35" presStyleLbl="parChTrans1D2" presStyleIdx="0" presStyleCnt="6" custSzY="1608349"/>
      <dgm:spPr/>
      <dgm:t>
        <a:bodyPr/>
        <a:lstStyle/>
        <a:p>
          <a:endParaRPr lang="en-US"/>
        </a:p>
      </dgm:t>
    </dgm:pt>
    <dgm:pt modelId="{A474C858-1F0A-467E-B362-76E791E1C098}" type="pres">
      <dgm:prSet presAssocID="{7ECCD24E-D375-48AF-9544-4830476FEFF0}" presName="hierRoot2" presStyleCnt="0">
        <dgm:presLayoutVars>
          <dgm:hierBranch val="init"/>
        </dgm:presLayoutVars>
      </dgm:prSet>
      <dgm:spPr/>
    </dgm:pt>
    <dgm:pt modelId="{A2656A9E-1811-4CA6-9C5D-0124BBAC49F3}" type="pres">
      <dgm:prSet presAssocID="{7ECCD24E-D375-48AF-9544-4830476FEFF0}" presName="rootComposite" presStyleCnt="0"/>
      <dgm:spPr/>
    </dgm:pt>
    <dgm:pt modelId="{2F574183-CACF-458D-97DC-CD0BC0FDBB47}" type="pres">
      <dgm:prSet presAssocID="{7ECCD24E-D375-48AF-9544-4830476FEFF0}" presName="rootText" presStyleLbl="node2" presStyleIdx="0" presStyleCnt="6" custScaleX="187850" custScaleY="256608" custLinFactNeighborX="-275" custLinFactNeighborY="4443">
        <dgm:presLayoutVars>
          <dgm:chPref val="3"/>
        </dgm:presLayoutVars>
      </dgm:prSet>
      <dgm:spPr/>
      <dgm:t>
        <a:bodyPr/>
        <a:lstStyle/>
        <a:p>
          <a:endParaRPr lang="en-US"/>
        </a:p>
      </dgm:t>
    </dgm:pt>
    <dgm:pt modelId="{C48E5CAA-06BA-41AD-8ACE-9909F30A07C4}" type="pres">
      <dgm:prSet presAssocID="{7ECCD24E-D375-48AF-9544-4830476FEFF0}" presName="rootConnector" presStyleLbl="node2" presStyleIdx="0" presStyleCnt="6"/>
      <dgm:spPr/>
      <dgm:t>
        <a:bodyPr/>
        <a:lstStyle/>
        <a:p>
          <a:endParaRPr lang="en-US"/>
        </a:p>
      </dgm:t>
    </dgm:pt>
    <dgm:pt modelId="{190F714B-0C34-470F-83FE-75ACE5144C1A}" type="pres">
      <dgm:prSet presAssocID="{7ECCD24E-D375-48AF-9544-4830476FEFF0}" presName="hierChild4" presStyleCnt="0"/>
      <dgm:spPr/>
    </dgm:pt>
    <dgm:pt modelId="{0E7F81A0-19BA-4EC7-9131-BE0359482CB8}" type="pres">
      <dgm:prSet presAssocID="{7ECCD24E-D375-48AF-9544-4830476FEFF0}" presName="hierChild5" presStyleCnt="0"/>
      <dgm:spPr/>
    </dgm:pt>
    <dgm:pt modelId="{B3EB3210-AEC6-4E0C-B7E0-3176BE8BEEA6}" type="pres">
      <dgm:prSet presAssocID="{5F3636CB-E099-45F1-A875-835C194E87EE}" presName="Name35" presStyleLbl="parChTrans1D2" presStyleIdx="1" presStyleCnt="6" custSzY="1608349"/>
      <dgm:spPr/>
      <dgm:t>
        <a:bodyPr/>
        <a:lstStyle/>
        <a:p>
          <a:endParaRPr lang="en-US"/>
        </a:p>
      </dgm:t>
    </dgm:pt>
    <dgm:pt modelId="{D8D80D2B-5AFD-452C-8785-E5A166BD4B18}" type="pres">
      <dgm:prSet presAssocID="{4B0E633D-8545-457B-BD46-F3DF2C652709}" presName="hierRoot2" presStyleCnt="0">
        <dgm:presLayoutVars>
          <dgm:hierBranch/>
        </dgm:presLayoutVars>
      </dgm:prSet>
      <dgm:spPr/>
    </dgm:pt>
    <dgm:pt modelId="{EF7C208B-A6CA-40C6-ABE3-5622B379ED26}" type="pres">
      <dgm:prSet presAssocID="{4B0E633D-8545-457B-BD46-F3DF2C652709}" presName="rootComposite" presStyleCnt="0"/>
      <dgm:spPr/>
    </dgm:pt>
    <dgm:pt modelId="{C4B570CA-75C9-4BE8-B8E4-D0DD9C2AFD67}" type="pres">
      <dgm:prSet presAssocID="{4B0E633D-8545-457B-BD46-F3DF2C652709}" presName="rootText" presStyleLbl="node2" presStyleIdx="1" presStyleCnt="6" custScaleX="167544" custScaleY="256768" custLinFactNeighborX="-275" custLinFactNeighborY="4443">
        <dgm:presLayoutVars>
          <dgm:chPref val="3"/>
        </dgm:presLayoutVars>
      </dgm:prSet>
      <dgm:spPr/>
      <dgm:t>
        <a:bodyPr/>
        <a:lstStyle/>
        <a:p>
          <a:endParaRPr lang="en-US"/>
        </a:p>
      </dgm:t>
    </dgm:pt>
    <dgm:pt modelId="{A291341A-F7B3-40F7-8AC5-1832E3D912C3}" type="pres">
      <dgm:prSet presAssocID="{4B0E633D-8545-457B-BD46-F3DF2C652709}" presName="rootConnector" presStyleLbl="node2" presStyleIdx="1" presStyleCnt="6"/>
      <dgm:spPr/>
      <dgm:t>
        <a:bodyPr/>
        <a:lstStyle/>
        <a:p>
          <a:endParaRPr lang="en-US"/>
        </a:p>
      </dgm:t>
    </dgm:pt>
    <dgm:pt modelId="{F0BCEDF9-7FDA-45D2-870A-82EAE7EA7BA7}" type="pres">
      <dgm:prSet presAssocID="{4B0E633D-8545-457B-BD46-F3DF2C652709}" presName="hierChild4" presStyleCnt="0"/>
      <dgm:spPr/>
    </dgm:pt>
    <dgm:pt modelId="{C9BD36B5-461E-4343-A0D3-87491B0535EA}" type="pres">
      <dgm:prSet presAssocID="{4B0E633D-8545-457B-BD46-F3DF2C652709}" presName="hierChild5" presStyleCnt="0"/>
      <dgm:spPr/>
    </dgm:pt>
    <dgm:pt modelId="{0EC06D63-7E58-4204-AB21-7AAF2FBD060E}" type="pres">
      <dgm:prSet presAssocID="{EC3F95D5-2FE8-4AF5-9A8B-160C07A07C9F}" presName="Name35" presStyleLbl="parChTrans1D2" presStyleIdx="2" presStyleCnt="6" custSzY="1608349"/>
      <dgm:spPr/>
      <dgm:t>
        <a:bodyPr/>
        <a:lstStyle/>
        <a:p>
          <a:endParaRPr lang="en-US"/>
        </a:p>
      </dgm:t>
    </dgm:pt>
    <dgm:pt modelId="{F1546910-8AB3-4407-AB63-229E06C32FF2}" type="pres">
      <dgm:prSet presAssocID="{0CFB1249-D9D2-4E40-A717-2D49690FFA74}" presName="hierRoot2" presStyleCnt="0">
        <dgm:presLayoutVars>
          <dgm:hierBranch val="init"/>
        </dgm:presLayoutVars>
      </dgm:prSet>
      <dgm:spPr/>
    </dgm:pt>
    <dgm:pt modelId="{E05AA8EC-7CA6-4AAB-B156-D48DB352B917}" type="pres">
      <dgm:prSet presAssocID="{0CFB1249-D9D2-4E40-A717-2D49690FFA74}" presName="rootComposite" presStyleCnt="0"/>
      <dgm:spPr/>
    </dgm:pt>
    <dgm:pt modelId="{3602DF7F-C3D9-44C8-ACA7-FE2F08296EE3}" type="pres">
      <dgm:prSet presAssocID="{0CFB1249-D9D2-4E40-A717-2D49690FFA74}" presName="rootText" presStyleLbl="node2" presStyleIdx="2" presStyleCnt="6" custScaleX="161492" custScaleY="256768" custLinFactNeighborX="-275" custLinFactNeighborY="4443">
        <dgm:presLayoutVars>
          <dgm:chPref val="3"/>
        </dgm:presLayoutVars>
      </dgm:prSet>
      <dgm:spPr/>
      <dgm:t>
        <a:bodyPr/>
        <a:lstStyle/>
        <a:p>
          <a:endParaRPr lang="en-US"/>
        </a:p>
      </dgm:t>
    </dgm:pt>
    <dgm:pt modelId="{33EA9B95-F6C4-406C-A966-502096CFD850}" type="pres">
      <dgm:prSet presAssocID="{0CFB1249-D9D2-4E40-A717-2D49690FFA74}" presName="rootConnector" presStyleLbl="node2" presStyleIdx="2" presStyleCnt="6"/>
      <dgm:spPr/>
      <dgm:t>
        <a:bodyPr/>
        <a:lstStyle/>
        <a:p>
          <a:endParaRPr lang="en-US"/>
        </a:p>
      </dgm:t>
    </dgm:pt>
    <dgm:pt modelId="{0294C096-E4FE-469C-B0C8-C6FC48D0EFA4}" type="pres">
      <dgm:prSet presAssocID="{0CFB1249-D9D2-4E40-A717-2D49690FFA74}" presName="hierChild4" presStyleCnt="0"/>
      <dgm:spPr/>
    </dgm:pt>
    <dgm:pt modelId="{B627F615-FDA4-46ED-8796-5AF4A7DCED8A}" type="pres">
      <dgm:prSet presAssocID="{0CFB1249-D9D2-4E40-A717-2D49690FFA74}" presName="hierChild5" presStyleCnt="0"/>
      <dgm:spPr/>
    </dgm:pt>
    <dgm:pt modelId="{B6940904-692F-4A88-B040-11F424DB28EB}" type="pres">
      <dgm:prSet presAssocID="{56DDB004-9362-4241-BECB-30C4E0DFDEE7}" presName="Name35" presStyleLbl="parChTrans1D2" presStyleIdx="3" presStyleCnt="6" custSzY="1615146"/>
      <dgm:spPr/>
      <dgm:t>
        <a:bodyPr/>
        <a:lstStyle/>
        <a:p>
          <a:endParaRPr lang="en-US"/>
        </a:p>
      </dgm:t>
    </dgm:pt>
    <dgm:pt modelId="{0C518DFD-ADFF-4ACD-97D7-C05DDB31ED00}" type="pres">
      <dgm:prSet presAssocID="{65331E85-EC40-4D97-A35E-9D46E7C1AD0D}" presName="hierRoot2" presStyleCnt="0">
        <dgm:presLayoutVars>
          <dgm:hierBranch val="init"/>
        </dgm:presLayoutVars>
      </dgm:prSet>
      <dgm:spPr/>
    </dgm:pt>
    <dgm:pt modelId="{E2458962-FFD2-4DF3-93AB-4FF7229F1041}" type="pres">
      <dgm:prSet presAssocID="{65331E85-EC40-4D97-A35E-9D46E7C1AD0D}" presName="rootComposite" presStyleCnt="0"/>
      <dgm:spPr/>
    </dgm:pt>
    <dgm:pt modelId="{2AB1FB83-4623-4091-88C4-301CC4FFE191}" type="pres">
      <dgm:prSet presAssocID="{65331E85-EC40-4D97-A35E-9D46E7C1AD0D}" presName="rootText" presStyleLbl="node2" presStyleIdx="3" presStyleCnt="6" custScaleX="160910" custScaleY="254921" custLinFactNeighborX="-736" custLinFactNeighborY="5245">
        <dgm:presLayoutVars>
          <dgm:chPref val="3"/>
        </dgm:presLayoutVars>
      </dgm:prSet>
      <dgm:spPr/>
      <dgm:t>
        <a:bodyPr/>
        <a:lstStyle/>
        <a:p>
          <a:endParaRPr lang="en-US"/>
        </a:p>
      </dgm:t>
    </dgm:pt>
    <dgm:pt modelId="{ED76B68B-5A83-4DC5-8FAE-BC40131024AA}" type="pres">
      <dgm:prSet presAssocID="{65331E85-EC40-4D97-A35E-9D46E7C1AD0D}" presName="rootConnector" presStyleLbl="node2" presStyleIdx="3" presStyleCnt="6"/>
      <dgm:spPr/>
      <dgm:t>
        <a:bodyPr/>
        <a:lstStyle/>
        <a:p>
          <a:endParaRPr lang="en-US"/>
        </a:p>
      </dgm:t>
    </dgm:pt>
    <dgm:pt modelId="{BDE04B56-FD0E-4D47-8E02-BA13AD803AD2}" type="pres">
      <dgm:prSet presAssocID="{65331E85-EC40-4D97-A35E-9D46E7C1AD0D}" presName="hierChild4" presStyleCnt="0"/>
      <dgm:spPr/>
    </dgm:pt>
    <dgm:pt modelId="{93CC0174-778C-4FBF-B63E-193D79D0A848}" type="pres">
      <dgm:prSet presAssocID="{65331E85-EC40-4D97-A35E-9D46E7C1AD0D}" presName="hierChild5" presStyleCnt="0"/>
      <dgm:spPr/>
    </dgm:pt>
    <dgm:pt modelId="{15AB53F4-1182-4ADC-A8F4-94B89DF0CE94}" type="pres">
      <dgm:prSet presAssocID="{A729FB6B-497B-43AB-8CA9-2548EB25F714}" presName="Name35" presStyleLbl="parChTrans1D2" presStyleIdx="4" presStyleCnt="6" custSzY="1608349"/>
      <dgm:spPr/>
      <dgm:t>
        <a:bodyPr/>
        <a:lstStyle/>
        <a:p>
          <a:endParaRPr lang="en-US"/>
        </a:p>
      </dgm:t>
    </dgm:pt>
    <dgm:pt modelId="{4F4716CF-E20A-43A7-88FF-C2B453572C46}" type="pres">
      <dgm:prSet presAssocID="{207D79BA-EB72-4447-A1FB-4A7B3EBCF67E}" presName="hierRoot2" presStyleCnt="0">
        <dgm:presLayoutVars>
          <dgm:hierBranch val="init"/>
        </dgm:presLayoutVars>
      </dgm:prSet>
      <dgm:spPr/>
    </dgm:pt>
    <dgm:pt modelId="{BADFC58A-B7E3-4EDD-B0D1-82B6FB1AC67B}" type="pres">
      <dgm:prSet presAssocID="{207D79BA-EB72-4447-A1FB-4A7B3EBCF67E}" presName="rootComposite" presStyleCnt="0"/>
      <dgm:spPr/>
    </dgm:pt>
    <dgm:pt modelId="{A74F206C-6E86-4F05-A355-69CB14405E5B}" type="pres">
      <dgm:prSet presAssocID="{207D79BA-EB72-4447-A1FB-4A7B3EBCF67E}" presName="rootText" presStyleLbl="node2" presStyleIdx="4" presStyleCnt="6" custScaleX="166216" custScaleY="256768" custLinFactNeighborX="171" custLinFactNeighborY="4443">
        <dgm:presLayoutVars>
          <dgm:chPref val="3"/>
        </dgm:presLayoutVars>
      </dgm:prSet>
      <dgm:spPr/>
      <dgm:t>
        <a:bodyPr/>
        <a:lstStyle/>
        <a:p>
          <a:endParaRPr lang="en-US"/>
        </a:p>
      </dgm:t>
    </dgm:pt>
    <dgm:pt modelId="{377E3532-46E7-4269-A6DB-CDE0EA9E5124}" type="pres">
      <dgm:prSet presAssocID="{207D79BA-EB72-4447-A1FB-4A7B3EBCF67E}" presName="rootConnector" presStyleLbl="node2" presStyleIdx="4" presStyleCnt="6"/>
      <dgm:spPr/>
      <dgm:t>
        <a:bodyPr/>
        <a:lstStyle/>
        <a:p>
          <a:endParaRPr lang="en-US"/>
        </a:p>
      </dgm:t>
    </dgm:pt>
    <dgm:pt modelId="{B6BCB189-010D-4B8F-8686-0F2E244B3CD8}" type="pres">
      <dgm:prSet presAssocID="{207D79BA-EB72-4447-A1FB-4A7B3EBCF67E}" presName="hierChild4" presStyleCnt="0"/>
      <dgm:spPr/>
    </dgm:pt>
    <dgm:pt modelId="{1CA825DE-BBC4-4B3E-9D8A-CCE9056A7D3F}" type="pres">
      <dgm:prSet presAssocID="{207D79BA-EB72-4447-A1FB-4A7B3EBCF67E}" presName="hierChild5" presStyleCnt="0"/>
      <dgm:spPr/>
    </dgm:pt>
    <dgm:pt modelId="{F0B673D3-A7D4-40B6-A7CA-2C834FC28CE7}" type="pres">
      <dgm:prSet presAssocID="{4B897B88-9869-4E35-A89D-6EE6EF36EBFB}" presName="Name35" presStyleLbl="parChTrans1D2" presStyleIdx="5" presStyleCnt="6" custSzY="1603323"/>
      <dgm:spPr/>
      <dgm:t>
        <a:bodyPr/>
        <a:lstStyle/>
        <a:p>
          <a:endParaRPr lang="en-US"/>
        </a:p>
      </dgm:t>
    </dgm:pt>
    <dgm:pt modelId="{50613A22-AE51-44C3-91C3-399D62DE3FCD}" type="pres">
      <dgm:prSet presAssocID="{E35DFFCB-61D3-4D38-A4F8-3D2F1507DC49}" presName="hierRoot2" presStyleCnt="0">
        <dgm:presLayoutVars>
          <dgm:hierBranch val="init"/>
        </dgm:presLayoutVars>
      </dgm:prSet>
      <dgm:spPr/>
    </dgm:pt>
    <dgm:pt modelId="{5EC8E06B-3F70-475E-BCC1-E902095690BD}" type="pres">
      <dgm:prSet presAssocID="{E35DFFCB-61D3-4D38-A4F8-3D2F1507DC49}" presName="rootComposite" presStyleCnt="0"/>
      <dgm:spPr/>
    </dgm:pt>
    <dgm:pt modelId="{3CD3E82B-3B51-4979-A938-2839938BA3B8}" type="pres">
      <dgm:prSet presAssocID="{E35DFFCB-61D3-4D38-A4F8-3D2F1507DC49}" presName="rootText" presStyleLbl="node2" presStyleIdx="5" presStyleCnt="6" custScaleX="180102" custScaleY="258133" custLinFactNeighborX="275" custLinFactNeighborY="3850">
        <dgm:presLayoutVars>
          <dgm:chPref val="3"/>
        </dgm:presLayoutVars>
      </dgm:prSet>
      <dgm:spPr/>
      <dgm:t>
        <a:bodyPr/>
        <a:lstStyle/>
        <a:p>
          <a:endParaRPr lang="en-US"/>
        </a:p>
      </dgm:t>
    </dgm:pt>
    <dgm:pt modelId="{55405E16-647D-449F-8F0D-9E7D67CC0D0E}" type="pres">
      <dgm:prSet presAssocID="{E35DFFCB-61D3-4D38-A4F8-3D2F1507DC49}" presName="rootConnector" presStyleLbl="node2" presStyleIdx="5" presStyleCnt="6"/>
      <dgm:spPr/>
      <dgm:t>
        <a:bodyPr/>
        <a:lstStyle/>
        <a:p>
          <a:endParaRPr lang="en-US"/>
        </a:p>
      </dgm:t>
    </dgm:pt>
    <dgm:pt modelId="{2B683B05-427C-4EEF-84B5-E517B31BEC02}" type="pres">
      <dgm:prSet presAssocID="{E35DFFCB-61D3-4D38-A4F8-3D2F1507DC49}" presName="hierChild4" presStyleCnt="0"/>
      <dgm:spPr/>
    </dgm:pt>
    <dgm:pt modelId="{DD8B8BC1-31A6-43E9-B28D-6427F2CB5F27}" type="pres">
      <dgm:prSet presAssocID="{E35DFFCB-61D3-4D38-A4F8-3D2F1507DC49}" presName="hierChild5" presStyleCnt="0"/>
      <dgm:spPr/>
    </dgm:pt>
    <dgm:pt modelId="{74B75F98-A6B8-4A7B-A556-ED3979A82D1A}" type="pres">
      <dgm:prSet presAssocID="{75932151-96F5-4833-81D4-B5F14179C2A1}" presName="hierChild3" presStyleCnt="0"/>
      <dgm:spPr/>
    </dgm:pt>
  </dgm:ptLst>
  <dgm:cxnLst>
    <dgm:cxn modelId="{F97AEEB0-D421-4BD0-B37F-999EBA30CE72}" srcId="{75932151-96F5-4833-81D4-B5F14179C2A1}" destId="{E35DFFCB-61D3-4D38-A4F8-3D2F1507DC49}" srcOrd="5" destOrd="0" parTransId="{4B897B88-9869-4E35-A89D-6EE6EF36EBFB}" sibTransId="{856FF39A-6A68-403B-81AE-1ABFBA29CF3F}"/>
    <dgm:cxn modelId="{4E2A3A76-F167-4E15-ACCF-41F2C4753F01}" srcId="{75932151-96F5-4833-81D4-B5F14179C2A1}" destId="{65331E85-EC40-4D97-A35E-9D46E7C1AD0D}" srcOrd="3" destOrd="0" parTransId="{56DDB004-9362-4241-BECB-30C4E0DFDEE7}" sibTransId="{A5D62956-EBDB-4067-9E0A-62E58E532CC2}"/>
    <dgm:cxn modelId="{D560201D-4227-45ED-BB2C-B58E03317406}" type="presOf" srcId="{4B897B88-9869-4E35-A89D-6EE6EF36EBFB}" destId="{F0B673D3-A7D4-40B6-A7CA-2C834FC28CE7}" srcOrd="0" destOrd="0" presId="urn:microsoft.com/office/officeart/2005/8/layout/orgChart1"/>
    <dgm:cxn modelId="{B37BDB35-F888-4D3B-8613-94DF7BE4E736}" type="presOf" srcId="{7ECCD24E-D375-48AF-9544-4830476FEFF0}" destId="{C48E5CAA-06BA-41AD-8ACE-9909F30A07C4}" srcOrd="1" destOrd="0" presId="urn:microsoft.com/office/officeart/2005/8/layout/orgChart1"/>
    <dgm:cxn modelId="{1015077A-C70A-4243-A6C9-1EE0412F09B2}" type="presOf" srcId="{E35DFFCB-61D3-4D38-A4F8-3D2F1507DC49}" destId="{55405E16-647D-449F-8F0D-9E7D67CC0D0E}" srcOrd="1" destOrd="0" presId="urn:microsoft.com/office/officeart/2005/8/layout/orgChart1"/>
    <dgm:cxn modelId="{03450378-3EB7-4326-81B6-64AAB655170D}" type="presOf" srcId="{A729FB6B-497B-43AB-8CA9-2548EB25F714}" destId="{15AB53F4-1182-4ADC-A8F4-94B89DF0CE94}" srcOrd="0" destOrd="0" presId="urn:microsoft.com/office/officeart/2005/8/layout/orgChart1"/>
    <dgm:cxn modelId="{A405E412-30F5-4C88-A331-39EC68CC24A6}" type="presOf" srcId="{E35DFFCB-61D3-4D38-A4F8-3D2F1507DC49}" destId="{3CD3E82B-3B51-4979-A938-2839938BA3B8}" srcOrd="0" destOrd="0" presId="urn:microsoft.com/office/officeart/2005/8/layout/orgChart1"/>
    <dgm:cxn modelId="{B97A5EF7-D353-4946-A3C8-3998F1795224}" srcId="{9D5DB50E-DC6E-4C14-8651-5BC643A3F88B}" destId="{75932151-96F5-4833-81D4-B5F14179C2A1}" srcOrd="0" destOrd="0" parTransId="{2689C749-BA50-470C-9341-3F37F8835A71}" sibTransId="{5B502D47-6374-4E97-A0CE-C4D6FCEB97D9}"/>
    <dgm:cxn modelId="{75565FA4-106A-406F-BA29-01D6AE21CD2C}" type="presOf" srcId="{75932151-96F5-4833-81D4-B5F14179C2A1}" destId="{1595B8A6-6731-4CDA-B44B-D62FD68389AC}" srcOrd="0" destOrd="0" presId="urn:microsoft.com/office/officeart/2005/8/layout/orgChart1"/>
    <dgm:cxn modelId="{35B26C94-BBAD-4676-A123-6704E1498D9B}" srcId="{75932151-96F5-4833-81D4-B5F14179C2A1}" destId="{0CFB1249-D9D2-4E40-A717-2D49690FFA74}" srcOrd="2" destOrd="0" parTransId="{EC3F95D5-2FE8-4AF5-9A8B-160C07A07C9F}" sibTransId="{4623B074-2515-4B4A-8411-F7ABDA03A008}"/>
    <dgm:cxn modelId="{AC322F9B-A546-4466-BC9D-81AB87B77BE9}" type="presOf" srcId="{0CFB1249-D9D2-4E40-A717-2D49690FFA74}" destId="{3602DF7F-C3D9-44C8-ACA7-FE2F08296EE3}" srcOrd="0" destOrd="0" presId="urn:microsoft.com/office/officeart/2005/8/layout/orgChart1"/>
    <dgm:cxn modelId="{3D25246E-3528-410D-A44F-A7E1AD24D88D}" type="presOf" srcId="{56DDB004-9362-4241-BECB-30C4E0DFDEE7}" destId="{B6940904-692F-4A88-B040-11F424DB28EB}" srcOrd="0" destOrd="0" presId="urn:microsoft.com/office/officeart/2005/8/layout/orgChart1"/>
    <dgm:cxn modelId="{B1668F7E-5988-440A-ABB0-87BEF2A81FBC}" srcId="{75932151-96F5-4833-81D4-B5F14179C2A1}" destId="{7ECCD24E-D375-48AF-9544-4830476FEFF0}" srcOrd="0" destOrd="0" parTransId="{66DD3521-9A86-4FE9-B5BF-26C3B985B9CE}" sibTransId="{B009C3AC-184A-4FE4-BC19-262D3AF3823D}"/>
    <dgm:cxn modelId="{D5BC0AC8-8233-4B60-AE36-E2270B93D757}" type="presOf" srcId="{7ECCD24E-D375-48AF-9544-4830476FEFF0}" destId="{2F574183-CACF-458D-97DC-CD0BC0FDBB47}" srcOrd="0" destOrd="0" presId="urn:microsoft.com/office/officeart/2005/8/layout/orgChart1"/>
    <dgm:cxn modelId="{C0B440D2-7D99-4D33-AB22-7C7A91F2F3E5}" type="presOf" srcId="{207D79BA-EB72-4447-A1FB-4A7B3EBCF67E}" destId="{377E3532-46E7-4269-A6DB-CDE0EA9E5124}" srcOrd="1" destOrd="0" presId="urn:microsoft.com/office/officeart/2005/8/layout/orgChart1"/>
    <dgm:cxn modelId="{6C28BA9D-D70A-44A3-A00A-B5955C4AD610}" type="presOf" srcId="{65331E85-EC40-4D97-A35E-9D46E7C1AD0D}" destId="{ED76B68B-5A83-4DC5-8FAE-BC40131024AA}" srcOrd="1" destOrd="0" presId="urn:microsoft.com/office/officeart/2005/8/layout/orgChart1"/>
    <dgm:cxn modelId="{19585A32-2110-439B-A307-AD370E83C7D7}" type="presOf" srcId="{207D79BA-EB72-4447-A1FB-4A7B3EBCF67E}" destId="{A74F206C-6E86-4F05-A355-69CB14405E5B}" srcOrd="0" destOrd="0" presId="urn:microsoft.com/office/officeart/2005/8/layout/orgChart1"/>
    <dgm:cxn modelId="{CC34390A-92A2-451D-BBAB-C68074BC0756}" type="presOf" srcId="{0CFB1249-D9D2-4E40-A717-2D49690FFA74}" destId="{33EA9B95-F6C4-406C-A966-502096CFD850}" srcOrd="1" destOrd="0" presId="urn:microsoft.com/office/officeart/2005/8/layout/orgChart1"/>
    <dgm:cxn modelId="{AF16F60D-5F11-43BF-8102-4BC497865EF6}" type="presOf" srcId="{75932151-96F5-4833-81D4-B5F14179C2A1}" destId="{8BA165A0-B348-465E-A07C-EE9553307A54}" srcOrd="1" destOrd="0" presId="urn:microsoft.com/office/officeart/2005/8/layout/orgChart1"/>
    <dgm:cxn modelId="{7C8AEE89-87FB-483B-8762-44248EEB350D}" type="presOf" srcId="{5F3636CB-E099-45F1-A875-835C194E87EE}" destId="{B3EB3210-AEC6-4E0C-B7E0-3176BE8BEEA6}" srcOrd="0" destOrd="0" presId="urn:microsoft.com/office/officeart/2005/8/layout/orgChart1"/>
    <dgm:cxn modelId="{A1952FB5-11B2-4372-81B7-AB77C32DBC3F}" type="presOf" srcId="{4B0E633D-8545-457B-BD46-F3DF2C652709}" destId="{C4B570CA-75C9-4BE8-B8E4-D0DD9C2AFD67}" srcOrd="0" destOrd="0" presId="urn:microsoft.com/office/officeart/2005/8/layout/orgChart1"/>
    <dgm:cxn modelId="{3F48E76C-C8AF-4C2C-8821-F54B17E41576}" type="presOf" srcId="{9D5DB50E-DC6E-4C14-8651-5BC643A3F88B}" destId="{525A6707-FBBF-4D1E-BAB8-66222D48BEDD}" srcOrd="0" destOrd="0" presId="urn:microsoft.com/office/officeart/2005/8/layout/orgChart1"/>
    <dgm:cxn modelId="{6D91AD5B-9FB6-4F38-94E5-53C14EBB2FEC}" srcId="{75932151-96F5-4833-81D4-B5F14179C2A1}" destId="{4B0E633D-8545-457B-BD46-F3DF2C652709}" srcOrd="1" destOrd="0" parTransId="{5F3636CB-E099-45F1-A875-835C194E87EE}" sibTransId="{59CB42BC-3A85-436F-9889-F5D2C7939CA7}"/>
    <dgm:cxn modelId="{C7CC76EA-26A4-44E9-9F72-9A644C497791}" type="presOf" srcId="{66DD3521-9A86-4FE9-B5BF-26C3B985B9CE}" destId="{2F17E643-57B4-4F13-B5DF-6F2E3F065A18}" srcOrd="0" destOrd="0" presId="urn:microsoft.com/office/officeart/2005/8/layout/orgChart1"/>
    <dgm:cxn modelId="{D0CF2ADC-D278-4382-B07B-164CC43B0E29}" type="presOf" srcId="{4B0E633D-8545-457B-BD46-F3DF2C652709}" destId="{A291341A-F7B3-40F7-8AC5-1832E3D912C3}" srcOrd="1" destOrd="0" presId="urn:microsoft.com/office/officeart/2005/8/layout/orgChart1"/>
    <dgm:cxn modelId="{10D45EA6-C13C-4289-8FD8-AF142733605B}" srcId="{75932151-96F5-4833-81D4-B5F14179C2A1}" destId="{207D79BA-EB72-4447-A1FB-4A7B3EBCF67E}" srcOrd="4" destOrd="0" parTransId="{A729FB6B-497B-43AB-8CA9-2548EB25F714}" sibTransId="{F171E235-BA15-4BF3-B6E1-B9404FA4566A}"/>
    <dgm:cxn modelId="{4139F337-7D19-4063-8F8B-BBABC5A4D519}" type="presOf" srcId="{65331E85-EC40-4D97-A35E-9D46E7C1AD0D}" destId="{2AB1FB83-4623-4091-88C4-301CC4FFE191}" srcOrd="0" destOrd="0" presId="urn:microsoft.com/office/officeart/2005/8/layout/orgChart1"/>
    <dgm:cxn modelId="{7F807ADE-51ED-4106-82FE-088061DDAB39}" type="presOf" srcId="{EC3F95D5-2FE8-4AF5-9A8B-160C07A07C9F}" destId="{0EC06D63-7E58-4204-AB21-7AAF2FBD060E}" srcOrd="0" destOrd="0" presId="urn:microsoft.com/office/officeart/2005/8/layout/orgChart1"/>
    <dgm:cxn modelId="{F25C8E3B-DC6A-4D25-B30E-0FE8EE5E2176}" type="presParOf" srcId="{525A6707-FBBF-4D1E-BAB8-66222D48BEDD}" destId="{C33863C8-5D66-47AD-98D7-051B1455DBB7}" srcOrd="0" destOrd="0" presId="urn:microsoft.com/office/officeart/2005/8/layout/orgChart1"/>
    <dgm:cxn modelId="{3B2F9876-8A9C-4B3B-98D7-460F356090A9}" type="presParOf" srcId="{C33863C8-5D66-47AD-98D7-051B1455DBB7}" destId="{AC9A5E76-9618-4C04-A0A3-9EFE4831948E}" srcOrd="0" destOrd="0" presId="urn:microsoft.com/office/officeart/2005/8/layout/orgChart1"/>
    <dgm:cxn modelId="{E595135C-7353-4824-9EF8-A5905A52E6A4}" type="presParOf" srcId="{AC9A5E76-9618-4C04-A0A3-9EFE4831948E}" destId="{1595B8A6-6731-4CDA-B44B-D62FD68389AC}" srcOrd="0" destOrd="0" presId="urn:microsoft.com/office/officeart/2005/8/layout/orgChart1"/>
    <dgm:cxn modelId="{4355A8D3-3467-4A6A-8F1A-A0F5F77E5BA6}" type="presParOf" srcId="{AC9A5E76-9618-4C04-A0A3-9EFE4831948E}" destId="{8BA165A0-B348-465E-A07C-EE9553307A54}" srcOrd="1" destOrd="0" presId="urn:microsoft.com/office/officeart/2005/8/layout/orgChart1"/>
    <dgm:cxn modelId="{6E6361F4-F03A-4F0B-B4DF-18233FB2874A}" type="presParOf" srcId="{C33863C8-5D66-47AD-98D7-051B1455DBB7}" destId="{3068382C-9659-4711-8E49-DE8BEC1D4885}" srcOrd="1" destOrd="0" presId="urn:microsoft.com/office/officeart/2005/8/layout/orgChart1"/>
    <dgm:cxn modelId="{B4CF26CA-5A17-4778-853E-A1FFD8F97388}" type="presParOf" srcId="{3068382C-9659-4711-8E49-DE8BEC1D4885}" destId="{2F17E643-57B4-4F13-B5DF-6F2E3F065A18}" srcOrd="0" destOrd="0" presId="urn:microsoft.com/office/officeart/2005/8/layout/orgChart1"/>
    <dgm:cxn modelId="{28ADBF6F-9461-4C9A-8BE7-D75D56CAF310}" type="presParOf" srcId="{3068382C-9659-4711-8E49-DE8BEC1D4885}" destId="{A474C858-1F0A-467E-B362-76E791E1C098}" srcOrd="1" destOrd="0" presId="urn:microsoft.com/office/officeart/2005/8/layout/orgChart1"/>
    <dgm:cxn modelId="{17ABE366-FB69-42ED-968C-2A70FD6EA255}" type="presParOf" srcId="{A474C858-1F0A-467E-B362-76E791E1C098}" destId="{A2656A9E-1811-4CA6-9C5D-0124BBAC49F3}" srcOrd="0" destOrd="0" presId="urn:microsoft.com/office/officeart/2005/8/layout/orgChart1"/>
    <dgm:cxn modelId="{D628C6C7-1BA4-4F1B-BBB0-69D9381AB849}" type="presParOf" srcId="{A2656A9E-1811-4CA6-9C5D-0124BBAC49F3}" destId="{2F574183-CACF-458D-97DC-CD0BC0FDBB47}" srcOrd="0" destOrd="0" presId="urn:microsoft.com/office/officeart/2005/8/layout/orgChart1"/>
    <dgm:cxn modelId="{611D3CAC-211C-48A1-B63C-8F3AE1E4D517}" type="presParOf" srcId="{A2656A9E-1811-4CA6-9C5D-0124BBAC49F3}" destId="{C48E5CAA-06BA-41AD-8ACE-9909F30A07C4}" srcOrd="1" destOrd="0" presId="urn:microsoft.com/office/officeart/2005/8/layout/orgChart1"/>
    <dgm:cxn modelId="{5C53038F-85AA-4D64-9868-291D498004D6}" type="presParOf" srcId="{A474C858-1F0A-467E-B362-76E791E1C098}" destId="{190F714B-0C34-470F-83FE-75ACE5144C1A}" srcOrd="1" destOrd="0" presId="urn:microsoft.com/office/officeart/2005/8/layout/orgChart1"/>
    <dgm:cxn modelId="{E370D751-7265-4395-B57B-D5B76E7CD7F1}" type="presParOf" srcId="{A474C858-1F0A-467E-B362-76E791E1C098}" destId="{0E7F81A0-19BA-4EC7-9131-BE0359482CB8}" srcOrd="2" destOrd="0" presId="urn:microsoft.com/office/officeart/2005/8/layout/orgChart1"/>
    <dgm:cxn modelId="{B7B442A1-28C6-4C42-93B3-3B3DF0FEB6D7}" type="presParOf" srcId="{3068382C-9659-4711-8E49-DE8BEC1D4885}" destId="{B3EB3210-AEC6-4E0C-B7E0-3176BE8BEEA6}" srcOrd="2" destOrd="0" presId="urn:microsoft.com/office/officeart/2005/8/layout/orgChart1"/>
    <dgm:cxn modelId="{099F89B9-6D14-447A-8581-A89CD129E13F}" type="presParOf" srcId="{3068382C-9659-4711-8E49-DE8BEC1D4885}" destId="{D8D80D2B-5AFD-452C-8785-E5A166BD4B18}" srcOrd="3" destOrd="0" presId="urn:microsoft.com/office/officeart/2005/8/layout/orgChart1"/>
    <dgm:cxn modelId="{FBC14736-6EF3-4D87-B647-D5C4F23735F3}" type="presParOf" srcId="{D8D80D2B-5AFD-452C-8785-E5A166BD4B18}" destId="{EF7C208B-A6CA-40C6-ABE3-5622B379ED26}" srcOrd="0" destOrd="0" presId="urn:microsoft.com/office/officeart/2005/8/layout/orgChart1"/>
    <dgm:cxn modelId="{D1C8B4F5-6AF6-4D4F-A783-A182E09456E8}" type="presParOf" srcId="{EF7C208B-A6CA-40C6-ABE3-5622B379ED26}" destId="{C4B570CA-75C9-4BE8-B8E4-D0DD9C2AFD67}" srcOrd="0" destOrd="0" presId="urn:microsoft.com/office/officeart/2005/8/layout/orgChart1"/>
    <dgm:cxn modelId="{9BD15E95-91DA-4FE0-A3BB-B04D852F2502}" type="presParOf" srcId="{EF7C208B-A6CA-40C6-ABE3-5622B379ED26}" destId="{A291341A-F7B3-40F7-8AC5-1832E3D912C3}" srcOrd="1" destOrd="0" presId="urn:microsoft.com/office/officeart/2005/8/layout/orgChart1"/>
    <dgm:cxn modelId="{EA76A8D0-9074-4F74-862A-639F64A7F440}" type="presParOf" srcId="{D8D80D2B-5AFD-452C-8785-E5A166BD4B18}" destId="{F0BCEDF9-7FDA-45D2-870A-82EAE7EA7BA7}" srcOrd="1" destOrd="0" presId="urn:microsoft.com/office/officeart/2005/8/layout/orgChart1"/>
    <dgm:cxn modelId="{F84FA4B8-F1BC-4C64-A00C-003242B484A1}" type="presParOf" srcId="{D8D80D2B-5AFD-452C-8785-E5A166BD4B18}" destId="{C9BD36B5-461E-4343-A0D3-87491B0535EA}" srcOrd="2" destOrd="0" presId="urn:microsoft.com/office/officeart/2005/8/layout/orgChart1"/>
    <dgm:cxn modelId="{EF9FB526-3731-4841-BE5A-1EE8D639077F}" type="presParOf" srcId="{3068382C-9659-4711-8E49-DE8BEC1D4885}" destId="{0EC06D63-7E58-4204-AB21-7AAF2FBD060E}" srcOrd="4" destOrd="0" presId="urn:microsoft.com/office/officeart/2005/8/layout/orgChart1"/>
    <dgm:cxn modelId="{E715FD2D-F393-4E1E-859B-398C96B42E98}" type="presParOf" srcId="{3068382C-9659-4711-8E49-DE8BEC1D4885}" destId="{F1546910-8AB3-4407-AB63-229E06C32FF2}" srcOrd="5" destOrd="0" presId="urn:microsoft.com/office/officeart/2005/8/layout/orgChart1"/>
    <dgm:cxn modelId="{57F2A016-7C5D-4C34-900F-40650692D3C4}" type="presParOf" srcId="{F1546910-8AB3-4407-AB63-229E06C32FF2}" destId="{E05AA8EC-7CA6-4AAB-B156-D48DB352B917}" srcOrd="0" destOrd="0" presId="urn:microsoft.com/office/officeart/2005/8/layout/orgChart1"/>
    <dgm:cxn modelId="{0AD9A655-85D2-442D-B101-4126053D18D9}" type="presParOf" srcId="{E05AA8EC-7CA6-4AAB-B156-D48DB352B917}" destId="{3602DF7F-C3D9-44C8-ACA7-FE2F08296EE3}" srcOrd="0" destOrd="0" presId="urn:microsoft.com/office/officeart/2005/8/layout/orgChart1"/>
    <dgm:cxn modelId="{827D114C-83B4-4F39-8DD9-BAFD2F54F1BE}" type="presParOf" srcId="{E05AA8EC-7CA6-4AAB-B156-D48DB352B917}" destId="{33EA9B95-F6C4-406C-A966-502096CFD850}" srcOrd="1" destOrd="0" presId="urn:microsoft.com/office/officeart/2005/8/layout/orgChart1"/>
    <dgm:cxn modelId="{8D73E6FD-EA1D-48C4-BB96-17C312EBC42F}" type="presParOf" srcId="{F1546910-8AB3-4407-AB63-229E06C32FF2}" destId="{0294C096-E4FE-469C-B0C8-C6FC48D0EFA4}" srcOrd="1" destOrd="0" presId="urn:microsoft.com/office/officeart/2005/8/layout/orgChart1"/>
    <dgm:cxn modelId="{3F870FB2-3B75-46B3-A6B9-D13C898DBA42}" type="presParOf" srcId="{F1546910-8AB3-4407-AB63-229E06C32FF2}" destId="{B627F615-FDA4-46ED-8796-5AF4A7DCED8A}" srcOrd="2" destOrd="0" presId="urn:microsoft.com/office/officeart/2005/8/layout/orgChart1"/>
    <dgm:cxn modelId="{97138FE0-EBB1-47F8-AAC0-12E3D9E1A1D8}" type="presParOf" srcId="{3068382C-9659-4711-8E49-DE8BEC1D4885}" destId="{B6940904-692F-4A88-B040-11F424DB28EB}" srcOrd="6" destOrd="0" presId="urn:microsoft.com/office/officeart/2005/8/layout/orgChart1"/>
    <dgm:cxn modelId="{17A0CB8D-2607-4B35-A1C4-E7512CA43E96}" type="presParOf" srcId="{3068382C-9659-4711-8E49-DE8BEC1D4885}" destId="{0C518DFD-ADFF-4ACD-97D7-C05DDB31ED00}" srcOrd="7" destOrd="0" presId="urn:microsoft.com/office/officeart/2005/8/layout/orgChart1"/>
    <dgm:cxn modelId="{5F893E2C-11F2-4393-B7A6-3AF008DEA0F5}" type="presParOf" srcId="{0C518DFD-ADFF-4ACD-97D7-C05DDB31ED00}" destId="{E2458962-FFD2-4DF3-93AB-4FF7229F1041}" srcOrd="0" destOrd="0" presId="urn:microsoft.com/office/officeart/2005/8/layout/orgChart1"/>
    <dgm:cxn modelId="{D2F3A5FB-AEAA-424B-BE8F-930CD368C355}" type="presParOf" srcId="{E2458962-FFD2-4DF3-93AB-4FF7229F1041}" destId="{2AB1FB83-4623-4091-88C4-301CC4FFE191}" srcOrd="0" destOrd="0" presId="urn:microsoft.com/office/officeart/2005/8/layout/orgChart1"/>
    <dgm:cxn modelId="{F0031D91-3D09-44D1-B29A-04A379BE3A1E}" type="presParOf" srcId="{E2458962-FFD2-4DF3-93AB-4FF7229F1041}" destId="{ED76B68B-5A83-4DC5-8FAE-BC40131024AA}" srcOrd="1" destOrd="0" presId="urn:microsoft.com/office/officeart/2005/8/layout/orgChart1"/>
    <dgm:cxn modelId="{6EECFE1B-F11D-450E-8D38-047C3238DE46}" type="presParOf" srcId="{0C518DFD-ADFF-4ACD-97D7-C05DDB31ED00}" destId="{BDE04B56-FD0E-4D47-8E02-BA13AD803AD2}" srcOrd="1" destOrd="0" presId="urn:microsoft.com/office/officeart/2005/8/layout/orgChart1"/>
    <dgm:cxn modelId="{CB65C0CE-029E-4E2F-A76A-03E4C7779CB3}" type="presParOf" srcId="{0C518DFD-ADFF-4ACD-97D7-C05DDB31ED00}" destId="{93CC0174-778C-4FBF-B63E-193D79D0A848}" srcOrd="2" destOrd="0" presId="urn:microsoft.com/office/officeart/2005/8/layout/orgChart1"/>
    <dgm:cxn modelId="{7E9E6986-3B87-44A7-ABCF-FF4F53647678}" type="presParOf" srcId="{3068382C-9659-4711-8E49-DE8BEC1D4885}" destId="{15AB53F4-1182-4ADC-A8F4-94B89DF0CE94}" srcOrd="8" destOrd="0" presId="urn:microsoft.com/office/officeart/2005/8/layout/orgChart1"/>
    <dgm:cxn modelId="{A7FA22B8-298C-4BE0-9F9C-95D11BEDFC90}" type="presParOf" srcId="{3068382C-9659-4711-8E49-DE8BEC1D4885}" destId="{4F4716CF-E20A-43A7-88FF-C2B453572C46}" srcOrd="9" destOrd="0" presId="urn:microsoft.com/office/officeart/2005/8/layout/orgChart1"/>
    <dgm:cxn modelId="{1DB7264D-8299-43D8-AEEE-51310C7D5E59}" type="presParOf" srcId="{4F4716CF-E20A-43A7-88FF-C2B453572C46}" destId="{BADFC58A-B7E3-4EDD-B0D1-82B6FB1AC67B}" srcOrd="0" destOrd="0" presId="urn:microsoft.com/office/officeart/2005/8/layout/orgChart1"/>
    <dgm:cxn modelId="{05AA0108-641C-419E-81CC-69327525473E}" type="presParOf" srcId="{BADFC58A-B7E3-4EDD-B0D1-82B6FB1AC67B}" destId="{A74F206C-6E86-4F05-A355-69CB14405E5B}" srcOrd="0" destOrd="0" presId="urn:microsoft.com/office/officeart/2005/8/layout/orgChart1"/>
    <dgm:cxn modelId="{9384F295-FCA3-432C-B304-8F82579FE7F1}" type="presParOf" srcId="{BADFC58A-B7E3-4EDD-B0D1-82B6FB1AC67B}" destId="{377E3532-46E7-4269-A6DB-CDE0EA9E5124}" srcOrd="1" destOrd="0" presId="urn:microsoft.com/office/officeart/2005/8/layout/orgChart1"/>
    <dgm:cxn modelId="{3FA25660-19AD-44E6-B00E-40E9F21C62AC}" type="presParOf" srcId="{4F4716CF-E20A-43A7-88FF-C2B453572C46}" destId="{B6BCB189-010D-4B8F-8686-0F2E244B3CD8}" srcOrd="1" destOrd="0" presId="urn:microsoft.com/office/officeart/2005/8/layout/orgChart1"/>
    <dgm:cxn modelId="{0D60BBE0-7043-47D0-8231-7171E2826E47}" type="presParOf" srcId="{4F4716CF-E20A-43A7-88FF-C2B453572C46}" destId="{1CA825DE-BBC4-4B3E-9D8A-CCE9056A7D3F}" srcOrd="2" destOrd="0" presId="urn:microsoft.com/office/officeart/2005/8/layout/orgChart1"/>
    <dgm:cxn modelId="{D1AB80D4-E9D2-49A9-9E8C-E99CF2B7CED1}" type="presParOf" srcId="{3068382C-9659-4711-8E49-DE8BEC1D4885}" destId="{F0B673D3-A7D4-40B6-A7CA-2C834FC28CE7}" srcOrd="10" destOrd="0" presId="urn:microsoft.com/office/officeart/2005/8/layout/orgChart1"/>
    <dgm:cxn modelId="{175B3570-60EE-447A-957B-0A5DF73E81FD}" type="presParOf" srcId="{3068382C-9659-4711-8E49-DE8BEC1D4885}" destId="{50613A22-AE51-44C3-91C3-399D62DE3FCD}" srcOrd="11" destOrd="0" presId="urn:microsoft.com/office/officeart/2005/8/layout/orgChart1"/>
    <dgm:cxn modelId="{28E1E54F-DBCC-4ED6-A5FE-A9AD810352D5}" type="presParOf" srcId="{50613A22-AE51-44C3-91C3-399D62DE3FCD}" destId="{5EC8E06B-3F70-475E-BCC1-E902095690BD}" srcOrd="0" destOrd="0" presId="urn:microsoft.com/office/officeart/2005/8/layout/orgChart1"/>
    <dgm:cxn modelId="{D4B008B6-07AE-47E0-A662-D010DFC83ED7}" type="presParOf" srcId="{5EC8E06B-3F70-475E-BCC1-E902095690BD}" destId="{3CD3E82B-3B51-4979-A938-2839938BA3B8}" srcOrd="0" destOrd="0" presId="urn:microsoft.com/office/officeart/2005/8/layout/orgChart1"/>
    <dgm:cxn modelId="{0B257AB7-FF1B-4A9F-9AC0-1B5B6B90BE11}" type="presParOf" srcId="{5EC8E06B-3F70-475E-BCC1-E902095690BD}" destId="{55405E16-647D-449F-8F0D-9E7D67CC0D0E}" srcOrd="1" destOrd="0" presId="urn:microsoft.com/office/officeart/2005/8/layout/orgChart1"/>
    <dgm:cxn modelId="{1B1B1CEB-BA30-4D31-B7EB-BDC06900B19C}" type="presParOf" srcId="{50613A22-AE51-44C3-91C3-399D62DE3FCD}" destId="{2B683B05-427C-4EEF-84B5-E517B31BEC02}" srcOrd="1" destOrd="0" presId="urn:microsoft.com/office/officeart/2005/8/layout/orgChart1"/>
    <dgm:cxn modelId="{51D5CA42-C95D-4AA8-9F77-D9649C68CFDC}" type="presParOf" srcId="{50613A22-AE51-44C3-91C3-399D62DE3FCD}" destId="{DD8B8BC1-31A6-43E9-B28D-6427F2CB5F27}" srcOrd="2" destOrd="0" presId="urn:microsoft.com/office/officeart/2005/8/layout/orgChart1"/>
    <dgm:cxn modelId="{4709739D-EA53-4DED-BA68-BDD8E4A10221}" type="presParOf" srcId="{C33863C8-5D66-47AD-98D7-051B1455DBB7}" destId="{74B75F98-A6B8-4A7B-A556-ED3979A82D1A}"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73D3-A7D4-40B6-A7CA-2C834FC28CE7}">
      <dsp:nvSpPr>
        <dsp:cNvPr id="0" name=""/>
        <dsp:cNvSpPr/>
      </dsp:nvSpPr>
      <dsp:spPr>
        <a:xfrm>
          <a:off x="4205654" y="1384296"/>
          <a:ext cx="3534312" cy="475803"/>
        </a:xfrm>
        <a:custGeom>
          <a:avLst/>
          <a:gdLst/>
          <a:ahLst/>
          <a:cxnLst/>
          <a:rect l="0" t="0" r="0" b="0"/>
          <a:pathLst>
            <a:path>
              <a:moveTo>
                <a:pt x="0" y="0"/>
              </a:moveTo>
              <a:lnTo>
                <a:pt x="0" y="397640"/>
              </a:lnTo>
              <a:lnTo>
                <a:pt x="3534312" y="397640"/>
              </a:lnTo>
              <a:lnTo>
                <a:pt x="3534312" y="475803"/>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15AB53F4-1182-4ADC-A8F4-94B89DF0CE94}">
      <dsp:nvSpPr>
        <dsp:cNvPr id="0" name=""/>
        <dsp:cNvSpPr/>
      </dsp:nvSpPr>
      <dsp:spPr>
        <a:xfrm>
          <a:off x="4205654" y="1384296"/>
          <a:ext cx="2088201" cy="478011"/>
        </a:xfrm>
        <a:custGeom>
          <a:avLst/>
          <a:gdLst/>
          <a:ahLst/>
          <a:cxnLst/>
          <a:rect l="0" t="0" r="0" b="0"/>
          <a:pathLst>
            <a:path>
              <a:moveTo>
                <a:pt x="0" y="0"/>
              </a:moveTo>
              <a:lnTo>
                <a:pt x="0" y="399848"/>
              </a:lnTo>
              <a:lnTo>
                <a:pt x="2088201" y="399848"/>
              </a:lnTo>
              <a:lnTo>
                <a:pt x="2088201" y="47801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B6940904-692F-4A88-B040-11F424DB28EB}">
      <dsp:nvSpPr>
        <dsp:cNvPr id="0" name=""/>
        <dsp:cNvSpPr/>
      </dsp:nvSpPr>
      <dsp:spPr>
        <a:xfrm>
          <a:off x="4205654" y="1384296"/>
          <a:ext cx="707545" cy="480996"/>
        </a:xfrm>
        <a:custGeom>
          <a:avLst/>
          <a:gdLst/>
          <a:ahLst/>
          <a:cxnLst/>
          <a:rect l="0" t="0" r="0" b="0"/>
          <a:pathLst>
            <a:path>
              <a:moveTo>
                <a:pt x="0" y="0"/>
              </a:moveTo>
              <a:lnTo>
                <a:pt x="0" y="402833"/>
              </a:lnTo>
              <a:lnTo>
                <a:pt x="707545" y="402833"/>
              </a:lnTo>
              <a:lnTo>
                <a:pt x="707545" y="48099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0EC06D63-7E58-4204-AB21-7AAF2FBD060E}">
      <dsp:nvSpPr>
        <dsp:cNvPr id="0" name=""/>
        <dsp:cNvSpPr/>
      </dsp:nvSpPr>
      <dsp:spPr>
        <a:xfrm>
          <a:off x="3560310" y="1384296"/>
          <a:ext cx="645343" cy="478011"/>
        </a:xfrm>
        <a:custGeom>
          <a:avLst/>
          <a:gdLst/>
          <a:ahLst/>
          <a:cxnLst/>
          <a:rect l="0" t="0" r="0" b="0"/>
          <a:pathLst>
            <a:path>
              <a:moveTo>
                <a:pt x="645343" y="0"/>
              </a:moveTo>
              <a:lnTo>
                <a:pt x="645343" y="399848"/>
              </a:lnTo>
              <a:lnTo>
                <a:pt x="0" y="399848"/>
              </a:lnTo>
              <a:lnTo>
                <a:pt x="0" y="47801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B3EB3210-AEC6-4E0C-B7E0-3176BE8BEEA6}">
      <dsp:nvSpPr>
        <dsp:cNvPr id="0" name=""/>
        <dsp:cNvSpPr/>
      </dsp:nvSpPr>
      <dsp:spPr>
        <a:xfrm>
          <a:off x="2179298" y="1384296"/>
          <a:ext cx="2026355" cy="478011"/>
        </a:xfrm>
        <a:custGeom>
          <a:avLst/>
          <a:gdLst/>
          <a:ahLst/>
          <a:cxnLst/>
          <a:rect l="0" t="0" r="0" b="0"/>
          <a:pathLst>
            <a:path>
              <a:moveTo>
                <a:pt x="2026355" y="0"/>
              </a:moveTo>
              <a:lnTo>
                <a:pt x="2026355" y="399848"/>
              </a:lnTo>
              <a:lnTo>
                <a:pt x="0" y="399848"/>
              </a:lnTo>
              <a:lnTo>
                <a:pt x="0" y="47801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F17E643-57B4-4F13-B5DF-6F2E3F065A18}">
      <dsp:nvSpPr>
        <dsp:cNvPr id="0" name=""/>
        <dsp:cNvSpPr/>
      </dsp:nvSpPr>
      <dsp:spPr>
        <a:xfrm>
          <a:off x="700180" y="1384296"/>
          <a:ext cx="3505473" cy="478011"/>
        </a:xfrm>
        <a:custGeom>
          <a:avLst/>
          <a:gdLst/>
          <a:ahLst/>
          <a:cxnLst/>
          <a:rect l="0" t="0" r="0" b="0"/>
          <a:pathLst>
            <a:path>
              <a:moveTo>
                <a:pt x="3505473" y="0"/>
              </a:moveTo>
              <a:lnTo>
                <a:pt x="3505473" y="399848"/>
              </a:lnTo>
              <a:lnTo>
                <a:pt x="0" y="399848"/>
              </a:lnTo>
              <a:lnTo>
                <a:pt x="0" y="47801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1595B8A6-6731-4CDA-B44B-D62FD68389AC}">
      <dsp:nvSpPr>
        <dsp:cNvPr id="0" name=""/>
        <dsp:cNvSpPr/>
      </dsp:nvSpPr>
      <dsp:spPr>
        <a:xfrm>
          <a:off x="2048081" y="651407"/>
          <a:ext cx="4315145" cy="73288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panose="020B0502040204020203" pitchFamily="34" charset="0"/>
              <a:ea typeface="Segoe UI" panose="020B0502040204020203" pitchFamily="34" charset="0"/>
              <a:cs typeface="Segoe UI" panose="020B0502040204020203" pitchFamily="34" charset="0"/>
            </a:rPr>
            <a:t>Scott R. Boalick, Chief Judge</a:t>
          </a:r>
        </a:p>
        <a:p>
          <a:pPr lvl="0" algn="ctr" defTabSz="711200">
            <a:lnSpc>
              <a:spcPct val="90000"/>
            </a:lnSpc>
            <a:spcBef>
              <a:spcPct val="0"/>
            </a:spcBef>
            <a:spcAft>
              <a:spcPct val="35000"/>
            </a:spcAft>
          </a:pPr>
          <a:r>
            <a:rPr lang="en-US" sz="1600" b="1" kern="1200" dirty="0" smtClean="0">
              <a:latin typeface="Segoe UI" panose="020B0502040204020203" pitchFamily="34" charset="0"/>
              <a:ea typeface="Segoe UI" panose="020B0502040204020203" pitchFamily="34" charset="0"/>
              <a:cs typeface="Segoe UI" panose="020B0502040204020203" pitchFamily="34" charset="0"/>
            </a:rPr>
            <a:t>Jacqueline W. Bonilla, Deputy Chief Judge</a:t>
          </a:r>
          <a:endParaRPr lang="en-US" sz="16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48081" y="651407"/>
        <a:ext cx="4315145" cy="732889"/>
      </dsp:txXfrm>
    </dsp:sp>
    <dsp:sp modelId="{2F574183-CACF-458D-97DC-CD0BC0FDBB47}">
      <dsp:nvSpPr>
        <dsp:cNvPr id="0" name=""/>
        <dsp:cNvSpPr/>
      </dsp:nvSpPr>
      <dsp:spPr>
        <a:xfrm>
          <a:off x="993" y="1862307"/>
          <a:ext cx="1398372" cy="955106"/>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7620" rIns="91440" bIns="7620" numCol="1" spcCol="1270" anchor="ctr" anchorCtr="0">
          <a:noAutofit/>
        </a:bodyPr>
        <a:lstStyle/>
        <a:p>
          <a:pPr lvl="0" algn="ctr" defTabSz="533400">
            <a:lnSpc>
              <a:spcPct val="100000"/>
            </a:lnSpc>
            <a:spcBef>
              <a:spcPct val="0"/>
            </a:spcBef>
            <a:spcAft>
              <a:spcPts val="0"/>
            </a:spcAft>
          </a:pPr>
          <a:r>
            <a:rPr lang="en-US" sz="1200" b="1" kern="1200" dirty="0" smtClean="0">
              <a:latin typeface="Segoe UI" panose="020B0502040204020203" pitchFamily="34" charset="0"/>
              <a:ea typeface="Segoe UI" panose="020B0502040204020203" pitchFamily="34" charset="0"/>
              <a:cs typeface="Segoe UI" panose="020B0502040204020203" pitchFamily="34" charset="0"/>
            </a:rPr>
            <a:t>William M. </a:t>
          </a:r>
        </a:p>
        <a:p>
          <a:pPr lvl="0" algn="ctr" defTabSz="533400">
            <a:lnSpc>
              <a:spcPct val="100000"/>
            </a:lnSpc>
            <a:spcBef>
              <a:spcPct val="0"/>
            </a:spcBef>
            <a:spcAft>
              <a:spcPts val="0"/>
            </a:spcAft>
          </a:pPr>
          <a:r>
            <a:rPr lang="en-US" sz="1200" b="1" kern="1200" dirty="0" smtClean="0">
              <a:latin typeface="Segoe UI" panose="020B0502040204020203" pitchFamily="34" charset="0"/>
              <a:ea typeface="Segoe UI" panose="020B0502040204020203" pitchFamily="34" charset="0"/>
              <a:cs typeface="Segoe UI" panose="020B0502040204020203" pitchFamily="34" charset="0"/>
            </a:rPr>
            <a:t>Fink</a:t>
          </a:r>
        </a:p>
        <a:p>
          <a:pPr lvl="0" algn="ctr" defTabSz="533400">
            <a:lnSpc>
              <a:spcPct val="100000"/>
            </a:lnSpc>
            <a:spcBef>
              <a:spcPct val="0"/>
            </a:spcBef>
            <a:spcAft>
              <a:spcPts val="0"/>
            </a:spcAft>
          </a:pPr>
          <a:r>
            <a:rPr lang="en-US" sz="1200" b="0" kern="1200" dirty="0" smtClean="0">
              <a:latin typeface="Segoe UI" panose="020B0502040204020203" pitchFamily="34" charset="0"/>
              <a:ea typeface="Segoe UI" panose="020B0502040204020203" pitchFamily="34" charset="0"/>
              <a:cs typeface="Segoe UI" panose="020B0502040204020203" pitchFamily="34" charset="0"/>
            </a:rPr>
            <a:t>Vice Chief Judge for Operations</a:t>
          </a:r>
          <a:endParaRPr lang="en-US" sz="1200" b="0" kern="1200" dirty="0">
            <a:latin typeface="Segoe UI" panose="020B0502040204020203" pitchFamily="34" charset="0"/>
            <a:ea typeface="Segoe UI" panose="020B0502040204020203" pitchFamily="34" charset="0"/>
            <a:cs typeface="Segoe UI" panose="020B0502040204020203" pitchFamily="34" charset="0"/>
          </a:endParaRPr>
        </a:p>
      </dsp:txBody>
      <dsp:txXfrm>
        <a:off x="993" y="1862307"/>
        <a:ext cx="1398372" cy="955106"/>
      </dsp:txXfrm>
    </dsp:sp>
    <dsp:sp modelId="{C4B570CA-75C9-4BE8-B8E4-D0DD9C2AFD67}">
      <dsp:nvSpPr>
        <dsp:cNvPr id="0" name=""/>
        <dsp:cNvSpPr/>
      </dsp:nvSpPr>
      <dsp:spPr>
        <a:xfrm>
          <a:off x="1555692" y="1862307"/>
          <a:ext cx="1247212" cy="95570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1" kern="1200" dirty="0" smtClean="0">
              <a:latin typeface="Segoe UI" panose="020B0502040204020203" pitchFamily="34" charset="0"/>
              <a:ea typeface="Segoe UI" panose="020B0502040204020203" pitchFamily="34" charset="0"/>
              <a:cs typeface="Segoe UI" panose="020B0502040204020203" pitchFamily="34" charset="0"/>
            </a:rPr>
            <a:t>Michael W. </a:t>
          </a:r>
        </a:p>
        <a:p>
          <a:pPr lvl="0" algn="ctr" defTabSz="533400">
            <a:lnSpc>
              <a:spcPct val="100000"/>
            </a:lnSpc>
            <a:spcBef>
              <a:spcPct val="0"/>
            </a:spcBef>
            <a:spcAft>
              <a:spcPts val="0"/>
            </a:spcAft>
          </a:pPr>
          <a:r>
            <a:rPr lang="en-US" sz="1200" b="1" kern="1200" dirty="0" smtClean="0">
              <a:latin typeface="Segoe UI" panose="020B0502040204020203" pitchFamily="34" charset="0"/>
              <a:ea typeface="Segoe UI" panose="020B0502040204020203" pitchFamily="34" charset="0"/>
              <a:cs typeface="Segoe UI" panose="020B0502040204020203" pitchFamily="34" charset="0"/>
            </a:rPr>
            <a:t>Kim</a:t>
          </a:r>
        </a:p>
        <a:p>
          <a:pPr lvl="0" algn="ctr" defTabSz="533400">
            <a:lnSpc>
              <a:spcPct val="100000"/>
            </a:lnSpc>
            <a:spcBef>
              <a:spcPct val="0"/>
            </a:spcBef>
            <a:spcAft>
              <a:spcPts val="0"/>
            </a:spcAft>
          </a:pPr>
          <a:r>
            <a:rPr lang="en-US" sz="1200" b="0" kern="1200" dirty="0" smtClean="0">
              <a:latin typeface="Segoe UI" panose="020B0502040204020203" pitchFamily="34" charset="0"/>
              <a:ea typeface="Segoe UI" panose="020B0502040204020203" pitchFamily="34" charset="0"/>
              <a:cs typeface="Segoe UI" panose="020B0502040204020203" pitchFamily="34" charset="0"/>
            </a:rPr>
            <a:t>Vice Chief Judge for Operations</a:t>
          </a:r>
          <a:endParaRPr lang="en-US" sz="1200" b="0" kern="1200" dirty="0">
            <a:latin typeface="Segoe UI" panose="020B0502040204020203" pitchFamily="34" charset="0"/>
            <a:ea typeface="Segoe UI" panose="020B0502040204020203" pitchFamily="34" charset="0"/>
            <a:cs typeface="Segoe UI" panose="020B0502040204020203" pitchFamily="34" charset="0"/>
          </a:endParaRPr>
        </a:p>
      </dsp:txBody>
      <dsp:txXfrm>
        <a:off x="1555692" y="1862307"/>
        <a:ext cx="1247212" cy="955702"/>
      </dsp:txXfrm>
    </dsp:sp>
    <dsp:sp modelId="{3602DF7F-C3D9-44C8-ACA7-FE2F08296EE3}">
      <dsp:nvSpPr>
        <dsp:cNvPr id="0" name=""/>
        <dsp:cNvSpPr/>
      </dsp:nvSpPr>
      <dsp:spPr>
        <a:xfrm>
          <a:off x="2959230" y="1862307"/>
          <a:ext cx="1202160" cy="95570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1" kern="1200" dirty="0" smtClean="0">
              <a:latin typeface="Segoe UI" panose="020B0502040204020203" pitchFamily="34" charset="0"/>
              <a:ea typeface="Segoe UI" panose="020B0502040204020203" pitchFamily="34" charset="0"/>
              <a:cs typeface="Segoe UI" panose="020B0502040204020203" pitchFamily="34" charset="0"/>
            </a:rPr>
            <a:t>Michael P. Tierney</a:t>
          </a:r>
        </a:p>
        <a:p>
          <a:pPr lvl="0" algn="ctr" defTabSz="533400">
            <a:lnSpc>
              <a:spcPct val="100000"/>
            </a:lnSpc>
            <a:spcBef>
              <a:spcPct val="0"/>
            </a:spcBef>
            <a:spcAft>
              <a:spcPts val="0"/>
            </a:spcAft>
          </a:pPr>
          <a:r>
            <a:rPr lang="en-US" sz="1200" b="0" kern="1200" dirty="0" smtClean="0">
              <a:latin typeface="Segoe UI" panose="020B0502040204020203" pitchFamily="34" charset="0"/>
              <a:ea typeface="Segoe UI" panose="020B0502040204020203" pitchFamily="34" charset="0"/>
              <a:cs typeface="Segoe UI" panose="020B0502040204020203" pitchFamily="34" charset="0"/>
            </a:rPr>
            <a:t>Vice Chief Judge </a:t>
          </a:r>
        </a:p>
        <a:p>
          <a:pPr lvl="0" algn="ctr" defTabSz="533400">
            <a:lnSpc>
              <a:spcPct val="100000"/>
            </a:lnSpc>
            <a:spcBef>
              <a:spcPct val="0"/>
            </a:spcBef>
            <a:spcAft>
              <a:spcPts val="0"/>
            </a:spcAft>
          </a:pPr>
          <a:r>
            <a:rPr lang="en-US" sz="1200" b="0" kern="1200" dirty="0" smtClean="0">
              <a:latin typeface="Segoe UI" panose="020B0502040204020203" pitchFamily="34" charset="0"/>
              <a:ea typeface="Segoe UI" panose="020B0502040204020203" pitchFamily="34" charset="0"/>
              <a:cs typeface="Segoe UI" panose="020B0502040204020203" pitchFamily="34" charset="0"/>
            </a:rPr>
            <a:t>for Operations</a:t>
          </a:r>
          <a:endParaRPr lang="en-US" sz="1200" b="0" kern="1200" dirty="0">
            <a:latin typeface="Segoe UI" panose="020B0502040204020203" pitchFamily="34" charset="0"/>
            <a:ea typeface="Segoe UI" panose="020B0502040204020203" pitchFamily="34" charset="0"/>
            <a:cs typeface="Segoe UI" panose="020B0502040204020203" pitchFamily="34" charset="0"/>
          </a:endParaRPr>
        </a:p>
      </dsp:txBody>
      <dsp:txXfrm>
        <a:off x="2959230" y="1862307"/>
        <a:ext cx="1202160" cy="955702"/>
      </dsp:txXfrm>
    </dsp:sp>
    <dsp:sp modelId="{2AB1FB83-4623-4091-88C4-301CC4FFE191}">
      <dsp:nvSpPr>
        <dsp:cNvPr id="0" name=""/>
        <dsp:cNvSpPr/>
      </dsp:nvSpPr>
      <dsp:spPr>
        <a:xfrm>
          <a:off x="4314285" y="1865292"/>
          <a:ext cx="1197828" cy="948827"/>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1" kern="1200" dirty="0" smtClean="0">
              <a:latin typeface="Segoe UI" panose="020B0502040204020203" pitchFamily="34" charset="0"/>
              <a:ea typeface="Segoe UI" panose="020B0502040204020203" pitchFamily="34" charset="0"/>
              <a:cs typeface="Segoe UI" panose="020B0502040204020203" pitchFamily="34" charset="0"/>
            </a:rPr>
            <a:t>Scott C. Weidenfeller</a:t>
          </a:r>
        </a:p>
        <a:p>
          <a:pPr lvl="0" algn="ctr" defTabSz="533400">
            <a:lnSpc>
              <a:spcPct val="100000"/>
            </a:lnSpc>
            <a:spcBef>
              <a:spcPct val="0"/>
            </a:spcBef>
            <a:spcAft>
              <a:spcPts val="0"/>
            </a:spcAft>
          </a:pPr>
          <a:r>
            <a:rPr lang="en-US" sz="1200" b="0" kern="1200" dirty="0" smtClean="0">
              <a:latin typeface="Segoe UI" panose="020B0502040204020203" pitchFamily="34" charset="0"/>
              <a:ea typeface="Segoe UI" panose="020B0502040204020203" pitchFamily="34" charset="0"/>
              <a:cs typeface="Segoe UI" panose="020B0502040204020203" pitchFamily="34" charset="0"/>
            </a:rPr>
            <a:t>Vice Chief Judge </a:t>
          </a:r>
        </a:p>
        <a:p>
          <a:pPr lvl="0" algn="ctr" defTabSz="533400">
            <a:lnSpc>
              <a:spcPct val="100000"/>
            </a:lnSpc>
            <a:spcBef>
              <a:spcPct val="0"/>
            </a:spcBef>
            <a:spcAft>
              <a:spcPts val="0"/>
            </a:spcAft>
          </a:pPr>
          <a:r>
            <a:rPr lang="en-US" sz="1200" b="0" kern="1200" dirty="0" smtClean="0">
              <a:latin typeface="Segoe UI" panose="020B0502040204020203" pitchFamily="34" charset="0"/>
              <a:ea typeface="Segoe UI" panose="020B0502040204020203" pitchFamily="34" charset="0"/>
              <a:cs typeface="Segoe UI" panose="020B0502040204020203" pitchFamily="34" charset="0"/>
            </a:rPr>
            <a:t>for Operations</a:t>
          </a:r>
          <a:endParaRPr lang="en-US" sz="1200" b="0" kern="1200" dirty="0">
            <a:latin typeface="Segoe UI" panose="020B0502040204020203" pitchFamily="34" charset="0"/>
            <a:ea typeface="Segoe UI" panose="020B0502040204020203" pitchFamily="34" charset="0"/>
            <a:cs typeface="Segoe UI" panose="020B0502040204020203" pitchFamily="34" charset="0"/>
          </a:endParaRPr>
        </a:p>
      </dsp:txBody>
      <dsp:txXfrm>
        <a:off x="4314285" y="1865292"/>
        <a:ext cx="1197828" cy="948827"/>
      </dsp:txXfrm>
    </dsp:sp>
    <dsp:sp modelId="{A74F206C-6E86-4F05-A355-69CB14405E5B}">
      <dsp:nvSpPr>
        <dsp:cNvPr id="0" name=""/>
        <dsp:cNvSpPr/>
      </dsp:nvSpPr>
      <dsp:spPr>
        <a:xfrm>
          <a:off x="5675191" y="1862307"/>
          <a:ext cx="1237326" cy="95570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ts val="0"/>
            </a:spcAft>
          </a:pPr>
          <a:r>
            <a:rPr lang="en-US" sz="1200" b="1" kern="1200" dirty="0" smtClean="0">
              <a:latin typeface="Segoe UI" panose="020B0502040204020203" pitchFamily="34" charset="0"/>
              <a:ea typeface="Segoe UI" panose="020B0502040204020203" pitchFamily="34" charset="0"/>
              <a:cs typeface="Segoe UI" panose="020B0502040204020203" pitchFamily="34" charset="0"/>
            </a:rPr>
            <a:t>Janet A. </a:t>
          </a:r>
        </a:p>
        <a:p>
          <a:pPr lvl="0" algn="ctr" defTabSz="533400">
            <a:lnSpc>
              <a:spcPct val="100000"/>
            </a:lnSpc>
            <a:spcBef>
              <a:spcPct val="0"/>
            </a:spcBef>
            <a:spcAft>
              <a:spcPts val="0"/>
            </a:spcAft>
          </a:pPr>
          <a:r>
            <a:rPr lang="en-US" sz="1200" b="1" kern="1200" dirty="0" smtClean="0">
              <a:latin typeface="Segoe UI" panose="020B0502040204020203" pitchFamily="34" charset="0"/>
              <a:ea typeface="Segoe UI" panose="020B0502040204020203" pitchFamily="34" charset="0"/>
              <a:cs typeface="Segoe UI" panose="020B0502040204020203" pitchFamily="34" charset="0"/>
            </a:rPr>
            <a:t>Gongola</a:t>
          </a:r>
        </a:p>
        <a:p>
          <a:pPr lvl="0" algn="ctr" defTabSz="533400">
            <a:lnSpc>
              <a:spcPct val="100000"/>
            </a:lnSpc>
            <a:spcBef>
              <a:spcPct val="0"/>
            </a:spcBef>
            <a:spcAft>
              <a:spcPts val="0"/>
            </a:spcAft>
          </a:pPr>
          <a:r>
            <a:rPr lang="en-US" sz="1200" b="0" kern="1200" dirty="0" smtClean="0">
              <a:latin typeface="Segoe UI" panose="020B0502040204020203" pitchFamily="34" charset="0"/>
              <a:ea typeface="Segoe UI" panose="020B0502040204020203" pitchFamily="34" charset="0"/>
              <a:cs typeface="Segoe UI" panose="020B0502040204020203" pitchFamily="34" charset="0"/>
            </a:rPr>
            <a:t>Vice Chief Judge </a:t>
          </a:r>
        </a:p>
        <a:p>
          <a:pPr lvl="0" algn="ctr" defTabSz="533400">
            <a:lnSpc>
              <a:spcPct val="100000"/>
            </a:lnSpc>
            <a:spcBef>
              <a:spcPct val="0"/>
            </a:spcBef>
            <a:spcAft>
              <a:spcPts val="0"/>
            </a:spcAft>
          </a:pPr>
          <a:r>
            <a:rPr lang="en-US" sz="1200" b="0" kern="1200" dirty="0" smtClean="0">
              <a:latin typeface="Segoe UI" panose="020B0502040204020203" pitchFamily="34" charset="0"/>
              <a:ea typeface="Segoe UI" panose="020B0502040204020203" pitchFamily="34" charset="0"/>
              <a:cs typeface="Segoe UI" panose="020B0502040204020203" pitchFamily="34" charset="0"/>
            </a:rPr>
            <a:t>for Strategy</a:t>
          </a:r>
          <a:endParaRPr lang="en-US" sz="1200" b="0" kern="1200" dirty="0">
            <a:latin typeface="Segoe UI" panose="020B0502040204020203" pitchFamily="34" charset="0"/>
            <a:ea typeface="Segoe UI" panose="020B0502040204020203" pitchFamily="34" charset="0"/>
            <a:cs typeface="Segoe UI" panose="020B0502040204020203" pitchFamily="34" charset="0"/>
          </a:endParaRPr>
        </a:p>
      </dsp:txBody>
      <dsp:txXfrm>
        <a:off x="5675191" y="1862307"/>
        <a:ext cx="1237326" cy="955702"/>
      </dsp:txXfrm>
    </dsp:sp>
    <dsp:sp modelId="{3CD3E82B-3B51-4979-A938-2839938BA3B8}">
      <dsp:nvSpPr>
        <dsp:cNvPr id="0" name=""/>
        <dsp:cNvSpPr/>
      </dsp:nvSpPr>
      <dsp:spPr>
        <a:xfrm>
          <a:off x="7069618" y="1860100"/>
          <a:ext cx="1340695" cy="96078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7620" rIns="91440" bIns="7620" numCol="1" spcCol="1270" anchor="ctr" anchorCtr="0">
          <a:noAutofit/>
        </a:bodyPr>
        <a:lstStyle/>
        <a:p>
          <a:pPr lvl="0" algn="ctr" defTabSz="533400">
            <a:lnSpc>
              <a:spcPct val="100000"/>
            </a:lnSpc>
            <a:spcBef>
              <a:spcPct val="0"/>
            </a:spcBef>
            <a:spcAft>
              <a:spcPts val="0"/>
            </a:spcAft>
          </a:pPr>
          <a:r>
            <a:rPr lang="en-US" sz="1200" b="1" kern="1200" dirty="0" smtClean="0">
              <a:latin typeface="Segoe UI" panose="020B0502040204020203" pitchFamily="34" charset="0"/>
              <a:ea typeface="Segoe UI" panose="020B0502040204020203" pitchFamily="34" charset="0"/>
              <a:cs typeface="Segoe UI" panose="020B0502040204020203" pitchFamily="34" charset="0"/>
            </a:rPr>
            <a:t>Troy Tyler</a:t>
          </a:r>
        </a:p>
        <a:p>
          <a:pPr lvl="0" algn="ctr" defTabSz="533400">
            <a:lnSpc>
              <a:spcPct val="100000"/>
            </a:lnSpc>
            <a:spcBef>
              <a:spcPct val="0"/>
            </a:spcBef>
            <a:spcAft>
              <a:spcPts val="0"/>
            </a:spcAft>
          </a:pPr>
          <a:r>
            <a:rPr lang="en-US" sz="1200" b="0" kern="1200" dirty="0" smtClean="0">
              <a:latin typeface="Segoe UI" panose="020B0502040204020203" pitchFamily="34" charset="0"/>
              <a:ea typeface="Segoe UI" panose="020B0502040204020203" pitchFamily="34" charset="0"/>
              <a:cs typeface="Segoe UI" panose="020B0502040204020203" pitchFamily="34" charset="0"/>
            </a:rPr>
            <a:t>Board Operations Division</a:t>
          </a:r>
        </a:p>
        <a:p>
          <a:pPr lvl="0" algn="ctr" defTabSz="533400">
            <a:lnSpc>
              <a:spcPct val="100000"/>
            </a:lnSpc>
            <a:spcBef>
              <a:spcPct val="0"/>
            </a:spcBef>
            <a:spcAft>
              <a:spcPts val="0"/>
            </a:spcAft>
          </a:pPr>
          <a:r>
            <a:rPr lang="en-US" sz="1200" b="0" kern="1200" dirty="0" smtClean="0">
              <a:latin typeface="Segoe UI" panose="020B0502040204020203" pitchFamily="34" charset="0"/>
              <a:ea typeface="Segoe UI" panose="020B0502040204020203" pitchFamily="34" charset="0"/>
              <a:cs typeface="Segoe UI" panose="020B0502040204020203" pitchFamily="34" charset="0"/>
            </a:rPr>
            <a:t>Board Executive</a:t>
          </a:r>
          <a:endParaRPr lang="en-US" sz="1200" b="0" kern="1200" dirty="0">
            <a:latin typeface="Segoe UI" panose="020B0502040204020203" pitchFamily="34" charset="0"/>
            <a:ea typeface="Segoe UI" panose="020B0502040204020203" pitchFamily="34" charset="0"/>
            <a:cs typeface="Segoe UI" panose="020B0502040204020203" pitchFamily="34" charset="0"/>
          </a:endParaRPr>
        </a:p>
      </dsp:txBody>
      <dsp:txXfrm>
        <a:off x="7069618" y="1860100"/>
        <a:ext cx="1340695" cy="9607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926AF-CE31-4ED5-B092-08E007689680}" type="datetimeFigureOut">
              <a:rPr lang="en-US" smtClean="0"/>
              <a:t>2/1/2021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7FB04-069B-4B82-B343-23A31A300134}" type="slidenum">
              <a:rPr lang="en-US" smtClean="0"/>
              <a:t>‹#›</a:t>
            </a:fld>
            <a:endParaRPr lang="en-US"/>
          </a:p>
        </p:txBody>
      </p:sp>
    </p:spTree>
    <p:extLst>
      <p:ext uri="{BB962C8B-B14F-4D97-AF65-F5344CB8AC3E}">
        <p14:creationId xmlns:p14="http://schemas.microsoft.com/office/powerpoint/2010/main" val="279527221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100346" tIns="50173" rIns="100346" bIns="50173">
            <a:normAutofit/>
          </a:bodyPr>
          <a:lstStyle/>
          <a:p>
            <a:pPr defTabSz="457133">
              <a:defRPr/>
            </a:pPr>
            <a:r>
              <a:rPr lang="en-US" b="1" dirty="0" smtClean="0"/>
              <a:t>Description: </a:t>
            </a:r>
            <a:r>
              <a:rPr lang="en-US" dirty="0" smtClean="0"/>
              <a:t>This chart shows the growth in the APJ ranks</a:t>
            </a:r>
            <a:r>
              <a:rPr lang="en-US" baseline="0" dirty="0" smtClean="0"/>
              <a:t> through 2018</a:t>
            </a:r>
            <a:r>
              <a:rPr lang="en-US" dirty="0" smtClean="0">
                <a:solidFill>
                  <a:schemeClr val="tx1">
                    <a:lumMod val="65000"/>
                    <a:lumOff val="35000"/>
                  </a:schemeClr>
                </a:solidFill>
              </a:rPr>
              <a:t>.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Talking Points: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 </a:t>
            </a:r>
            <a:r>
              <a:rPr lang="en-US" sz="1200" kern="1200" dirty="0" smtClean="0">
                <a:solidFill>
                  <a:schemeClr val="tx1"/>
                </a:solidFill>
                <a:effectLst/>
                <a:latin typeface="Segoe UI"/>
                <a:ea typeface="+mn-ea"/>
                <a:cs typeface="+mn-cs"/>
              </a:rPr>
              <a:t>Since the enactment of the AIA, PTAB has grown quickly to approximately 272 judges.  The incoming AIA workload has leveled off and we plan to hold the judge ranks stable at current levels.</a:t>
            </a:r>
            <a:endParaRPr lang="en-US" b="1" dirty="0" smtClean="0"/>
          </a:p>
          <a:p>
            <a:endParaRPr lang="en-US" dirty="0" smtClean="0"/>
          </a:p>
          <a:p>
            <a:endParaRPr dirty="0"/>
          </a:p>
        </p:txBody>
      </p:sp>
    </p:spTree>
    <p:extLst>
      <p:ext uri="{BB962C8B-B14F-4D97-AF65-F5344CB8AC3E}">
        <p14:creationId xmlns:p14="http://schemas.microsoft.com/office/powerpoint/2010/main" val="102200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80749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93603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958460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82598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532964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655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825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792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342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defTabSz="474184">
              <a:defRPr/>
            </a:pPr>
            <a:endParaRPr lang="en-US" b="0" dirty="0" smtClean="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58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19138"/>
            <a:ext cx="575945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89728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defTabSz="474184">
              <a:defRPr/>
            </a:pPr>
            <a:endParaRPr lang="en-US" b="0" dirty="0" smtClean="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86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defTabSz="474184">
              <a:defRPr/>
            </a:pPr>
            <a:endParaRPr lang="en-US" dirty="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178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680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007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pPr defTabSz="474254">
              <a:defRPr/>
            </a:pPr>
            <a:endParaRPr lang="en-US" dirty="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525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833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35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855663"/>
            <a:ext cx="6838950" cy="4275137"/>
          </a:xfrm>
          <a:prstGeom prst="rect">
            <a:avLst/>
          </a:prstGeom>
        </p:spPr>
      </p:sp>
      <p:sp>
        <p:nvSpPr>
          <p:cNvPr id="3" name="Notes Placeholder 2"/>
          <p:cNvSpPr>
            <a:spLocks noGrp="1"/>
          </p:cNvSpPr>
          <p:nvPr>
            <p:ph type="body" idx="1"/>
          </p:nvPr>
        </p:nvSpPr>
        <p:spPr>
          <a:xfrm>
            <a:off x="712724" y="5417483"/>
            <a:ext cx="5701792" cy="5131224"/>
          </a:xfrm>
          <a:prstGeom prst="rect">
            <a:avLst/>
          </a:prstGeom>
        </p:spPr>
        <p:txBody>
          <a:bodyPr lIns="100346" tIns="50173" rIns="100346" bIns="50173"/>
          <a:lstStyle/>
          <a:p>
            <a:endParaRPr lang="en-US" dirty="0"/>
          </a:p>
        </p:txBody>
      </p:sp>
      <p:sp>
        <p:nvSpPr>
          <p:cNvPr id="4" name="Slide Number Placeholder 3"/>
          <p:cNvSpPr>
            <a:spLocks noGrp="1"/>
          </p:cNvSpPr>
          <p:nvPr>
            <p:ph type="sldNum" sz="quarter" idx="10"/>
          </p:nvPr>
        </p:nvSpPr>
        <p:spPr>
          <a:xfrm>
            <a:off x="4037120" y="10831068"/>
            <a:ext cx="3088471" cy="570569"/>
          </a:xfrm>
          <a:prstGeom prst="rect">
            <a:avLst/>
          </a:prstGeom>
        </p:spPr>
        <p:txBody>
          <a:bodyPr lIns="100346" tIns="50173" rIns="100346" bIns="50173"/>
          <a:lstStyle/>
          <a:p>
            <a:pPr marL="0" marR="0" lvl="0" indent="0" algn="r" defTabSz="457200" rtl="0" eaLnBrk="1" fontAlgn="auto" latinLnBrk="0" hangingPunct="1">
              <a:lnSpc>
                <a:spcPct val="100000"/>
              </a:lnSpc>
              <a:spcBef>
                <a:spcPts val="0"/>
              </a:spcBef>
              <a:spcAft>
                <a:spcPts val="0"/>
              </a:spcAft>
              <a:buClrTx/>
              <a:buSzTx/>
              <a:buFontTx/>
              <a:buNone/>
              <a:tabLst/>
              <a:defRPr/>
            </a:pPr>
            <a:fld id="{0F5CED95-CCD8-4C4B-BC3F-F20C9337346C}"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06167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855663"/>
            <a:ext cx="6838950" cy="4275137"/>
          </a:xfrm>
          <a:prstGeom prst="rect">
            <a:avLst/>
          </a:prstGeom>
        </p:spPr>
      </p:sp>
      <p:sp>
        <p:nvSpPr>
          <p:cNvPr id="3" name="Notes Placeholder 2"/>
          <p:cNvSpPr>
            <a:spLocks noGrp="1"/>
          </p:cNvSpPr>
          <p:nvPr>
            <p:ph type="body" idx="1"/>
          </p:nvPr>
        </p:nvSpPr>
        <p:spPr>
          <a:xfrm>
            <a:off x="712724" y="5417483"/>
            <a:ext cx="5701792" cy="5131224"/>
          </a:xfrm>
          <a:prstGeom prst="rect">
            <a:avLst/>
          </a:prstGeom>
        </p:spPr>
        <p:txBody>
          <a:bodyPr lIns="100346" tIns="50173" rIns="100346" bIns="50173"/>
          <a:lstStyle/>
          <a:p>
            <a:endParaRPr lang="en-US" dirty="0"/>
          </a:p>
        </p:txBody>
      </p:sp>
      <p:sp>
        <p:nvSpPr>
          <p:cNvPr id="4" name="Slide Number Placeholder 3"/>
          <p:cNvSpPr>
            <a:spLocks noGrp="1"/>
          </p:cNvSpPr>
          <p:nvPr>
            <p:ph type="sldNum" sz="quarter" idx="10"/>
          </p:nvPr>
        </p:nvSpPr>
        <p:spPr>
          <a:xfrm>
            <a:off x="4037120" y="10831068"/>
            <a:ext cx="3088471" cy="570569"/>
          </a:xfrm>
          <a:prstGeom prst="rect">
            <a:avLst/>
          </a:prstGeom>
        </p:spPr>
        <p:txBody>
          <a:bodyPr lIns="100346" tIns="50173" rIns="100346" bIns="50173"/>
          <a:lstStyle/>
          <a:p>
            <a:pPr marL="0" marR="0" lvl="0" indent="0" algn="r" defTabSz="457200" rtl="0" eaLnBrk="1" fontAlgn="auto" latinLnBrk="0" hangingPunct="1">
              <a:lnSpc>
                <a:spcPct val="100000"/>
              </a:lnSpc>
              <a:spcBef>
                <a:spcPts val="0"/>
              </a:spcBef>
              <a:spcAft>
                <a:spcPts val="0"/>
              </a:spcAft>
              <a:buClrTx/>
              <a:buSzTx/>
              <a:buFontTx/>
              <a:buNone/>
              <a:tabLst/>
              <a:defRPr/>
            </a:pPr>
            <a:fld id="{0F5CED95-CCD8-4C4B-BC3F-F20C9337346C}"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10184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855663"/>
            <a:ext cx="6838950" cy="4275137"/>
          </a:xfrm>
          <a:prstGeom prst="rect">
            <a:avLst/>
          </a:prstGeom>
        </p:spPr>
      </p:sp>
      <p:sp>
        <p:nvSpPr>
          <p:cNvPr id="3" name="Notes Placeholder 2"/>
          <p:cNvSpPr>
            <a:spLocks noGrp="1"/>
          </p:cNvSpPr>
          <p:nvPr>
            <p:ph type="body" idx="1"/>
          </p:nvPr>
        </p:nvSpPr>
        <p:spPr>
          <a:xfrm>
            <a:off x="712724" y="5417483"/>
            <a:ext cx="5701792" cy="5131224"/>
          </a:xfrm>
          <a:prstGeom prst="rect">
            <a:avLst/>
          </a:prstGeom>
        </p:spPr>
        <p:txBody>
          <a:bodyPr lIns="100346" tIns="50173" rIns="100346" bIns="50173"/>
          <a:lstStyle/>
          <a:p>
            <a:endParaRPr lang="en-US" dirty="0"/>
          </a:p>
        </p:txBody>
      </p:sp>
      <p:sp>
        <p:nvSpPr>
          <p:cNvPr id="4" name="Slide Number Placeholder 3"/>
          <p:cNvSpPr>
            <a:spLocks noGrp="1"/>
          </p:cNvSpPr>
          <p:nvPr>
            <p:ph type="sldNum" sz="quarter" idx="10"/>
          </p:nvPr>
        </p:nvSpPr>
        <p:spPr>
          <a:xfrm>
            <a:off x="4037120" y="10831068"/>
            <a:ext cx="3088471" cy="570569"/>
          </a:xfrm>
          <a:prstGeom prst="rect">
            <a:avLst/>
          </a:prstGeom>
        </p:spPr>
        <p:txBody>
          <a:bodyPr lIns="100346" tIns="50173" rIns="100346" bIns="50173"/>
          <a:lstStyle/>
          <a:p>
            <a:pPr marL="0" marR="0" lvl="0" indent="0" algn="r" defTabSz="457200" rtl="0" eaLnBrk="1" fontAlgn="auto" latinLnBrk="0" hangingPunct="1">
              <a:lnSpc>
                <a:spcPct val="100000"/>
              </a:lnSpc>
              <a:spcBef>
                <a:spcPts val="0"/>
              </a:spcBef>
              <a:spcAft>
                <a:spcPts val="0"/>
              </a:spcAft>
              <a:buClrTx/>
              <a:buSzTx/>
              <a:buFontTx/>
              <a:buNone/>
              <a:tabLst/>
              <a:defRPr/>
            </a:pPr>
            <a:fld id="{0F5CED95-CCD8-4C4B-BC3F-F20C9337346C}"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088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19138"/>
            <a:ext cx="5759450" cy="3600450"/>
          </a:xfrm>
        </p:spPr>
      </p:sp>
      <p:sp>
        <p:nvSpPr>
          <p:cNvPr id="3" name="Notes Placeholder 2"/>
          <p:cNvSpPr>
            <a:spLocks noGrp="1"/>
          </p:cNvSpPr>
          <p:nvPr>
            <p:ph type="body" idx="1"/>
          </p:nvPr>
        </p:nvSpPr>
        <p:spPr/>
        <p:txBody>
          <a:bodyPr/>
          <a:lstStyle/>
          <a:p>
            <a:pPr defTabSz="457133">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6214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855663"/>
            <a:ext cx="6838950" cy="4275137"/>
          </a:xfrm>
          <a:prstGeom prst="rect">
            <a:avLst/>
          </a:prstGeom>
        </p:spPr>
      </p:sp>
      <p:sp>
        <p:nvSpPr>
          <p:cNvPr id="3" name="Notes Placeholder 2"/>
          <p:cNvSpPr>
            <a:spLocks noGrp="1"/>
          </p:cNvSpPr>
          <p:nvPr>
            <p:ph type="body" idx="1"/>
          </p:nvPr>
        </p:nvSpPr>
        <p:spPr>
          <a:xfrm>
            <a:off x="712724" y="5417483"/>
            <a:ext cx="5701792" cy="5131224"/>
          </a:xfrm>
          <a:prstGeom prst="rect">
            <a:avLst/>
          </a:prstGeom>
        </p:spPr>
        <p:txBody>
          <a:bodyPr lIns="100346" tIns="50173" rIns="100346" bIns="50173"/>
          <a:lstStyle/>
          <a:p>
            <a:endParaRPr lang="en-US" dirty="0"/>
          </a:p>
        </p:txBody>
      </p:sp>
      <p:sp>
        <p:nvSpPr>
          <p:cNvPr id="4" name="Slide Number Placeholder 3"/>
          <p:cNvSpPr>
            <a:spLocks noGrp="1"/>
          </p:cNvSpPr>
          <p:nvPr>
            <p:ph type="sldNum" sz="quarter" idx="10"/>
          </p:nvPr>
        </p:nvSpPr>
        <p:spPr>
          <a:xfrm>
            <a:off x="4037120" y="10831068"/>
            <a:ext cx="3088471" cy="570569"/>
          </a:xfrm>
          <a:prstGeom prst="rect">
            <a:avLst/>
          </a:prstGeom>
        </p:spPr>
        <p:txBody>
          <a:bodyPr lIns="100346" tIns="50173" rIns="100346" bIns="50173"/>
          <a:lstStyle/>
          <a:p>
            <a:pPr marL="0" marR="0" lvl="0" indent="0" algn="r" defTabSz="457200" rtl="0" eaLnBrk="1" fontAlgn="auto" latinLnBrk="0" hangingPunct="1">
              <a:lnSpc>
                <a:spcPct val="100000"/>
              </a:lnSpc>
              <a:spcBef>
                <a:spcPts val="0"/>
              </a:spcBef>
              <a:spcAft>
                <a:spcPts val="0"/>
              </a:spcAft>
              <a:buClrTx/>
              <a:buSzTx/>
              <a:buFontTx/>
              <a:buNone/>
              <a:tabLst/>
              <a:defRPr/>
            </a:pPr>
            <a:fld id="{0F5CED95-CCD8-4C4B-BC3F-F20C9337346C}"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156904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855663"/>
            <a:ext cx="6838950" cy="4275137"/>
          </a:xfrm>
          <a:prstGeom prst="rect">
            <a:avLst/>
          </a:prstGeom>
        </p:spPr>
      </p:sp>
      <p:sp>
        <p:nvSpPr>
          <p:cNvPr id="3" name="Notes Placeholder 2"/>
          <p:cNvSpPr>
            <a:spLocks noGrp="1"/>
          </p:cNvSpPr>
          <p:nvPr>
            <p:ph type="body" idx="1"/>
          </p:nvPr>
        </p:nvSpPr>
        <p:spPr>
          <a:xfrm>
            <a:off x="712724" y="5417483"/>
            <a:ext cx="5701792" cy="5131224"/>
          </a:xfrm>
          <a:prstGeom prst="rect">
            <a:avLst/>
          </a:prstGeom>
        </p:spPr>
        <p:txBody>
          <a:bodyPr lIns="100346" tIns="50173" rIns="100346" bIns="50173"/>
          <a:lstStyle/>
          <a:p>
            <a:endParaRPr lang="en-US" dirty="0"/>
          </a:p>
        </p:txBody>
      </p:sp>
      <p:sp>
        <p:nvSpPr>
          <p:cNvPr id="4" name="Slide Number Placeholder 3"/>
          <p:cNvSpPr>
            <a:spLocks noGrp="1"/>
          </p:cNvSpPr>
          <p:nvPr>
            <p:ph type="sldNum" sz="quarter" idx="10"/>
          </p:nvPr>
        </p:nvSpPr>
        <p:spPr>
          <a:xfrm>
            <a:off x="4037120" y="10831068"/>
            <a:ext cx="3088471" cy="570569"/>
          </a:xfrm>
          <a:prstGeom prst="rect">
            <a:avLst/>
          </a:prstGeom>
        </p:spPr>
        <p:txBody>
          <a:bodyPr lIns="100346" tIns="50173" rIns="100346" bIns="50173"/>
          <a:lstStyle/>
          <a:p>
            <a:pPr marL="0" marR="0" lvl="0" indent="0" algn="r" defTabSz="457200" rtl="0" eaLnBrk="1" fontAlgn="auto" latinLnBrk="0" hangingPunct="1">
              <a:lnSpc>
                <a:spcPct val="100000"/>
              </a:lnSpc>
              <a:spcBef>
                <a:spcPts val="0"/>
              </a:spcBef>
              <a:spcAft>
                <a:spcPts val="0"/>
              </a:spcAft>
              <a:buClrTx/>
              <a:buSzTx/>
              <a:buFontTx/>
              <a:buNone/>
              <a:tabLst/>
              <a:defRPr/>
            </a:pPr>
            <a:fld id="{0F5CED95-CCD8-4C4B-BC3F-F20C9337346C}"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866167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855663"/>
            <a:ext cx="6838950" cy="4275137"/>
          </a:xfrm>
          <a:prstGeom prst="rect">
            <a:avLst/>
          </a:prstGeom>
        </p:spPr>
      </p:sp>
      <p:sp>
        <p:nvSpPr>
          <p:cNvPr id="3" name="Notes Placeholder 2"/>
          <p:cNvSpPr>
            <a:spLocks noGrp="1"/>
          </p:cNvSpPr>
          <p:nvPr>
            <p:ph type="body" idx="1"/>
          </p:nvPr>
        </p:nvSpPr>
        <p:spPr>
          <a:xfrm>
            <a:off x="712724" y="5417483"/>
            <a:ext cx="5701792" cy="5131224"/>
          </a:xfrm>
          <a:prstGeom prst="rect">
            <a:avLst/>
          </a:prstGeom>
        </p:spPr>
        <p:txBody>
          <a:bodyPr lIns="100346" tIns="50173" rIns="100346" bIns="50173"/>
          <a:lstStyle/>
          <a:p>
            <a:endParaRPr lang="en-US" dirty="0"/>
          </a:p>
        </p:txBody>
      </p:sp>
      <p:sp>
        <p:nvSpPr>
          <p:cNvPr id="4" name="Slide Number Placeholder 3"/>
          <p:cNvSpPr>
            <a:spLocks noGrp="1"/>
          </p:cNvSpPr>
          <p:nvPr>
            <p:ph type="sldNum" sz="quarter" idx="10"/>
          </p:nvPr>
        </p:nvSpPr>
        <p:spPr>
          <a:xfrm>
            <a:off x="4037120" y="10831068"/>
            <a:ext cx="3088471" cy="570569"/>
          </a:xfrm>
          <a:prstGeom prst="rect">
            <a:avLst/>
          </a:prstGeom>
        </p:spPr>
        <p:txBody>
          <a:bodyPr lIns="100346" tIns="50173" rIns="100346" bIns="50173"/>
          <a:lstStyle/>
          <a:p>
            <a:pPr marL="0" marR="0" lvl="0" indent="0" algn="r" defTabSz="457200" rtl="0" eaLnBrk="1" fontAlgn="auto" latinLnBrk="0" hangingPunct="1">
              <a:lnSpc>
                <a:spcPct val="100000"/>
              </a:lnSpc>
              <a:spcBef>
                <a:spcPts val="0"/>
              </a:spcBef>
              <a:spcAft>
                <a:spcPts val="0"/>
              </a:spcAft>
              <a:buClrTx/>
              <a:buSzTx/>
              <a:buFontTx/>
              <a:buNone/>
              <a:tabLst/>
              <a:defRPr/>
            </a:pPr>
            <a:fld id="{0F5CED95-CCD8-4C4B-BC3F-F20C9337346C}"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68498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1214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19138"/>
            <a:ext cx="5759450" cy="3600450"/>
          </a:xfrm>
        </p:spPr>
      </p:sp>
      <p:sp>
        <p:nvSpPr>
          <p:cNvPr id="3" name="Notes Placeholder 2"/>
          <p:cNvSpPr>
            <a:spLocks noGrp="1"/>
          </p:cNvSpPr>
          <p:nvPr>
            <p:ph type="body" idx="1"/>
          </p:nvPr>
        </p:nvSpPr>
        <p:spPr/>
        <p:txBody>
          <a:bodyPr/>
          <a:lstStyle/>
          <a:p>
            <a:pPr defTabSz="457133">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9879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19138"/>
            <a:ext cx="575945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6638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3416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58870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1750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endParaRPr lang="en-US" b="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53182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8.jpe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9.jp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0.xml"/><Relationship Id="rId4" Type="http://schemas.openxmlformats.org/officeDocument/2006/relationships/image" Target="../media/image8.jpeg"/></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0.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0.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0.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0.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0.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2.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6.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6.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7.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7.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7"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88428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Tree>
    <p:extLst>
      <p:ext uri="{BB962C8B-B14F-4D97-AF65-F5344CB8AC3E}">
        <p14:creationId xmlns:p14="http://schemas.microsoft.com/office/powerpoint/2010/main" val="326478296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1"/>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370332" indent="0" algn="ctr">
              <a:buNone/>
              <a:defRPr>
                <a:solidFill>
                  <a:schemeClr val="tx1">
                    <a:tint val="75000"/>
                  </a:schemeClr>
                </a:solidFill>
              </a:defRPr>
            </a:lvl2pPr>
            <a:lvl3pPr marL="740664" indent="0" algn="ctr">
              <a:buNone/>
              <a:defRPr>
                <a:solidFill>
                  <a:schemeClr val="tx1">
                    <a:tint val="75000"/>
                  </a:schemeClr>
                </a:solidFill>
              </a:defRPr>
            </a:lvl3pPr>
            <a:lvl4pPr marL="1110996" indent="0" algn="ctr">
              <a:buNone/>
              <a:defRPr>
                <a:solidFill>
                  <a:schemeClr val="tx1">
                    <a:tint val="75000"/>
                  </a:schemeClr>
                </a:solidFill>
              </a:defRPr>
            </a:lvl4pPr>
            <a:lvl5pPr marL="1481328" indent="0" algn="ctr">
              <a:buNone/>
              <a:defRPr>
                <a:solidFill>
                  <a:schemeClr val="tx1">
                    <a:tint val="75000"/>
                  </a:schemeClr>
                </a:solidFill>
              </a:defRPr>
            </a:lvl5pPr>
            <a:lvl6pPr marL="1851660" indent="0" algn="ctr">
              <a:buNone/>
              <a:defRPr>
                <a:solidFill>
                  <a:schemeClr val="tx1">
                    <a:tint val="75000"/>
                  </a:schemeClr>
                </a:solidFill>
              </a:defRPr>
            </a:lvl6pPr>
            <a:lvl7pPr marL="2221992" indent="0" algn="ctr">
              <a:buNone/>
              <a:defRPr>
                <a:solidFill>
                  <a:schemeClr val="tx1">
                    <a:tint val="75000"/>
                  </a:schemeClr>
                </a:solidFill>
              </a:defRPr>
            </a:lvl7pPr>
            <a:lvl8pPr marL="2592324" indent="0" algn="ctr">
              <a:buNone/>
              <a:defRPr>
                <a:solidFill>
                  <a:schemeClr val="tx1">
                    <a:tint val="75000"/>
                  </a:schemeClr>
                </a:solidFill>
              </a:defRPr>
            </a:lvl8pPr>
            <a:lvl9pPr marL="2962656"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4"/>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spTree>
    <p:extLst>
      <p:ext uri="{BB962C8B-B14F-4D97-AF65-F5344CB8AC3E}">
        <p14:creationId xmlns:p14="http://schemas.microsoft.com/office/powerpoint/2010/main" val="10123993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3" y="42393"/>
            <a:ext cx="9150889" cy="5456393"/>
          </a:xfrm>
          <a:prstGeom prst="rect">
            <a:avLst/>
          </a:prstGeom>
        </p:spPr>
      </p:pic>
      <p:sp>
        <p:nvSpPr>
          <p:cNvPr id="2" name="Title 1"/>
          <p:cNvSpPr>
            <a:spLocks noGrp="1"/>
          </p:cNvSpPr>
          <p:nvPr>
            <p:ph type="ctrTitle"/>
          </p:nvPr>
        </p:nvSpPr>
        <p:spPr>
          <a:xfrm>
            <a:off x="685800" y="1277211"/>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370332" indent="0" algn="ctr">
              <a:buNone/>
              <a:defRPr>
                <a:solidFill>
                  <a:schemeClr val="tx1">
                    <a:tint val="75000"/>
                  </a:schemeClr>
                </a:solidFill>
              </a:defRPr>
            </a:lvl2pPr>
            <a:lvl3pPr marL="740664" indent="0" algn="ctr">
              <a:buNone/>
              <a:defRPr>
                <a:solidFill>
                  <a:schemeClr val="tx1">
                    <a:tint val="75000"/>
                  </a:schemeClr>
                </a:solidFill>
              </a:defRPr>
            </a:lvl3pPr>
            <a:lvl4pPr marL="1110996" indent="0" algn="ctr">
              <a:buNone/>
              <a:defRPr>
                <a:solidFill>
                  <a:schemeClr val="tx1">
                    <a:tint val="75000"/>
                  </a:schemeClr>
                </a:solidFill>
              </a:defRPr>
            </a:lvl4pPr>
            <a:lvl5pPr marL="1481328" indent="0" algn="ctr">
              <a:buNone/>
              <a:defRPr>
                <a:solidFill>
                  <a:schemeClr val="tx1">
                    <a:tint val="75000"/>
                  </a:schemeClr>
                </a:solidFill>
              </a:defRPr>
            </a:lvl5pPr>
            <a:lvl6pPr marL="1851660" indent="0" algn="ctr">
              <a:buNone/>
              <a:defRPr>
                <a:solidFill>
                  <a:schemeClr val="tx1">
                    <a:tint val="75000"/>
                  </a:schemeClr>
                </a:solidFill>
              </a:defRPr>
            </a:lvl6pPr>
            <a:lvl7pPr marL="2221992" indent="0" algn="ctr">
              <a:buNone/>
              <a:defRPr>
                <a:solidFill>
                  <a:schemeClr val="tx1">
                    <a:tint val="75000"/>
                  </a:schemeClr>
                </a:solidFill>
              </a:defRPr>
            </a:lvl7pPr>
            <a:lvl8pPr marL="2592324" indent="0" algn="ctr">
              <a:buNone/>
              <a:defRPr>
                <a:solidFill>
                  <a:schemeClr val="tx1">
                    <a:tint val="75000"/>
                  </a:schemeClr>
                </a:solidFill>
              </a:defRPr>
            </a:lvl8pPr>
            <a:lvl9pPr marL="2962656"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4"/>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spTree>
    <p:extLst>
      <p:ext uri="{BB962C8B-B14F-4D97-AF65-F5344CB8AC3E}">
        <p14:creationId xmlns:p14="http://schemas.microsoft.com/office/powerpoint/2010/main" val="23606837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7"/>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648">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86337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252846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sp>
        <p:nvSpPr>
          <p:cNvPr id="2" name="Title 1"/>
          <p:cNvSpPr>
            <a:spLocks noGrp="1"/>
          </p:cNvSpPr>
          <p:nvPr>
            <p:ph type="title"/>
          </p:nvPr>
        </p:nvSpPr>
        <p:spPr>
          <a:xfrm>
            <a:off x="722313" y="3672420"/>
            <a:ext cx="7772400" cy="1135063"/>
          </a:xfrm>
        </p:spPr>
        <p:txBody>
          <a:bodyPr anchor="t"/>
          <a:lstStyle>
            <a:lvl1pPr algn="l">
              <a:defRPr sz="324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20">
                <a:solidFill>
                  <a:schemeClr val="tx2">
                    <a:lumMod val="20000"/>
                    <a:lumOff val="80000"/>
                  </a:schemeClr>
                </a:solidFill>
              </a:defRPr>
            </a:lvl1pPr>
            <a:lvl2pPr marL="370332" indent="0">
              <a:buNone/>
              <a:defRPr sz="1458">
                <a:solidFill>
                  <a:schemeClr val="tx1">
                    <a:tint val="75000"/>
                  </a:schemeClr>
                </a:solidFill>
              </a:defRPr>
            </a:lvl2pPr>
            <a:lvl3pPr marL="740664" indent="0">
              <a:buNone/>
              <a:defRPr sz="1296">
                <a:solidFill>
                  <a:schemeClr val="tx1">
                    <a:tint val="75000"/>
                  </a:schemeClr>
                </a:solidFill>
              </a:defRPr>
            </a:lvl3pPr>
            <a:lvl4pPr marL="1110996" indent="0">
              <a:buNone/>
              <a:defRPr sz="1134">
                <a:solidFill>
                  <a:schemeClr val="tx1">
                    <a:tint val="75000"/>
                  </a:schemeClr>
                </a:solidFill>
              </a:defRPr>
            </a:lvl4pPr>
            <a:lvl5pPr marL="1481328" indent="0">
              <a:buNone/>
              <a:defRPr sz="1134">
                <a:solidFill>
                  <a:schemeClr val="tx1">
                    <a:tint val="75000"/>
                  </a:schemeClr>
                </a:solidFill>
              </a:defRPr>
            </a:lvl5pPr>
            <a:lvl6pPr marL="1851660" indent="0">
              <a:buNone/>
              <a:defRPr sz="1134">
                <a:solidFill>
                  <a:schemeClr val="tx1">
                    <a:tint val="75000"/>
                  </a:schemeClr>
                </a:solidFill>
              </a:defRPr>
            </a:lvl6pPr>
            <a:lvl7pPr marL="2221992" indent="0">
              <a:buNone/>
              <a:defRPr sz="1134">
                <a:solidFill>
                  <a:schemeClr val="tx1">
                    <a:tint val="75000"/>
                  </a:schemeClr>
                </a:solidFill>
              </a:defRPr>
            </a:lvl7pPr>
            <a:lvl8pPr marL="2592324" indent="0">
              <a:buNone/>
              <a:defRPr sz="1134">
                <a:solidFill>
                  <a:schemeClr val="tx1">
                    <a:tint val="75000"/>
                  </a:schemeClr>
                </a:solidFill>
              </a:defRPr>
            </a:lvl8pPr>
            <a:lvl9pPr marL="2962656" indent="0">
              <a:buNone/>
              <a:defRPr sz="1134">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2126486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3"/>
            <a:ext cx="4038600" cy="3422385"/>
          </a:xfrm>
        </p:spPr>
        <p:txBody>
          <a:bodyPr/>
          <a:lstStyle>
            <a:lvl1pPr>
              <a:defRPr sz="2268"/>
            </a:lvl1pPr>
            <a:lvl2pPr>
              <a:defRPr sz="1944"/>
            </a:lvl2pPr>
            <a:lvl3pPr>
              <a:defRPr sz="1620"/>
            </a:lvl3pPr>
            <a:lvl4pPr>
              <a:defRPr sz="1458"/>
            </a:lvl4pPr>
            <a:lvl5pPr>
              <a:defRPr sz="1458"/>
            </a:lvl5pPr>
            <a:lvl6pPr>
              <a:defRPr sz="1458"/>
            </a:lvl6pPr>
            <a:lvl7pPr>
              <a:defRPr sz="1458"/>
            </a:lvl7pPr>
            <a:lvl8pPr>
              <a:defRPr sz="1458"/>
            </a:lvl8pPr>
            <a:lvl9pPr>
              <a:defRPr sz="145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333503"/>
            <a:ext cx="4038600" cy="3422385"/>
          </a:xfrm>
        </p:spPr>
        <p:txBody>
          <a:bodyPr/>
          <a:lstStyle>
            <a:lvl1pPr>
              <a:defRPr sz="2268"/>
            </a:lvl1pPr>
            <a:lvl2pPr>
              <a:defRPr sz="1944"/>
            </a:lvl2pPr>
            <a:lvl3pPr>
              <a:defRPr sz="1620"/>
            </a:lvl3pPr>
            <a:lvl4pPr>
              <a:defRPr sz="1458"/>
            </a:lvl4pPr>
            <a:lvl5pPr>
              <a:defRPr sz="1458"/>
            </a:lvl5pPr>
            <a:lvl6pPr>
              <a:defRPr sz="1458"/>
            </a:lvl6pPr>
            <a:lvl7pPr>
              <a:defRPr sz="1458"/>
            </a:lvl7pPr>
            <a:lvl8pPr>
              <a:defRPr sz="1458"/>
            </a:lvl8pPr>
            <a:lvl9pPr>
              <a:defRPr sz="145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999294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3"/>
            <a:ext cx="4040188" cy="533135"/>
          </a:xfrm>
        </p:spPr>
        <p:txBody>
          <a:bodyPr anchor="b"/>
          <a:lstStyle>
            <a:lvl1pPr marL="0" indent="0">
              <a:buNone/>
              <a:defRPr sz="1944" b="1"/>
            </a:lvl1pPr>
            <a:lvl2pPr marL="370332" indent="0">
              <a:buNone/>
              <a:defRPr sz="1620" b="1"/>
            </a:lvl2pPr>
            <a:lvl3pPr marL="740664" indent="0">
              <a:buNone/>
              <a:defRPr sz="1458" b="1"/>
            </a:lvl3pPr>
            <a:lvl4pPr marL="1110996" indent="0">
              <a:buNone/>
              <a:defRPr sz="1296" b="1"/>
            </a:lvl4pPr>
            <a:lvl5pPr marL="1481328" indent="0">
              <a:buNone/>
              <a:defRPr sz="1296" b="1"/>
            </a:lvl5pPr>
            <a:lvl6pPr marL="1851660" indent="0">
              <a:buNone/>
              <a:defRPr sz="1296" b="1"/>
            </a:lvl6pPr>
            <a:lvl7pPr marL="2221992" indent="0">
              <a:buNone/>
              <a:defRPr sz="1296" b="1"/>
            </a:lvl7pPr>
            <a:lvl8pPr marL="2592324" indent="0">
              <a:buNone/>
              <a:defRPr sz="1296" b="1"/>
            </a:lvl8pPr>
            <a:lvl9pPr marL="2962656" indent="0">
              <a:buNone/>
              <a:defRPr sz="1296" b="1"/>
            </a:lvl9pPr>
          </a:lstStyle>
          <a:p>
            <a:pPr lvl="0"/>
            <a:r>
              <a:rPr lang="en-US" smtClean="0"/>
              <a:t>Edit Master text styles</a:t>
            </a:r>
          </a:p>
        </p:txBody>
      </p:sp>
      <p:sp>
        <p:nvSpPr>
          <p:cNvPr id="4" name="Content Placeholder 3"/>
          <p:cNvSpPr>
            <a:spLocks noGrp="1"/>
          </p:cNvSpPr>
          <p:nvPr>
            <p:ph sz="half" idx="2"/>
          </p:nvPr>
        </p:nvSpPr>
        <p:spPr>
          <a:xfrm>
            <a:off x="457200" y="1956338"/>
            <a:ext cx="4040188" cy="2869665"/>
          </a:xfrm>
        </p:spPr>
        <p:txBody>
          <a:bodyPr/>
          <a:lstStyle>
            <a:lvl1pPr>
              <a:defRPr sz="1944"/>
            </a:lvl1pPr>
            <a:lvl2pPr>
              <a:defRPr sz="1620"/>
            </a:lvl2pPr>
            <a:lvl3pPr>
              <a:defRPr sz="1458"/>
            </a:lvl3pPr>
            <a:lvl4pPr>
              <a:defRPr sz="1296"/>
            </a:lvl4pPr>
            <a:lvl5pPr>
              <a:defRPr sz="1296"/>
            </a:lvl5pPr>
            <a:lvl6pPr>
              <a:defRPr sz="1296"/>
            </a:lvl6pPr>
            <a:lvl7pPr>
              <a:defRPr sz="1296"/>
            </a:lvl7pPr>
            <a:lvl8pPr>
              <a:defRPr sz="1296"/>
            </a:lvl8pPr>
            <a:lvl9pPr>
              <a:defRPr sz="129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423203"/>
            <a:ext cx="4041775" cy="533135"/>
          </a:xfrm>
        </p:spPr>
        <p:txBody>
          <a:bodyPr anchor="b"/>
          <a:lstStyle>
            <a:lvl1pPr marL="0" indent="0">
              <a:buNone/>
              <a:defRPr sz="1944" b="1"/>
            </a:lvl1pPr>
            <a:lvl2pPr marL="370332" indent="0">
              <a:buNone/>
              <a:defRPr sz="1620" b="1"/>
            </a:lvl2pPr>
            <a:lvl3pPr marL="740664" indent="0">
              <a:buNone/>
              <a:defRPr sz="1458" b="1"/>
            </a:lvl3pPr>
            <a:lvl4pPr marL="1110996" indent="0">
              <a:buNone/>
              <a:defRPr sz="1296" b="1"/>
            </a:lvl4pPr>
            <a:lvl5pPr marL="1481328" indent="0">
              <a:buNone/>
              <a:defRPr sz="1296" b="1"/>
            </a:lvl5pPr>
            <a:lvl6pPr marL="1851660" indent="0">
              <a:buNone/>
              <a:defRPr sz="1296" b="1"/>
            </a:lvl6pPr>
            <a:lvl7pPr marL="2221992" indent="0">
              <a:buNone/>
              <a:defRPr sz="1296" b="1"/>
            </a:lvl7pPr>
            <a:lvl8pPr marL="2592324" indent="0">
              <a:buNone/>
              <a:defRPr sz="1296" b="1"/>
            </a:lvl8pPr>
            <a:lvl9pPr marL="2962656" indent="0">
              <a:buNone/>
              <a:defRPr sz="1296" b="1"/>
            </a:lvl9pPr>
          </a:lstStyle>
          <a:p>
            <a:pPr lvl="0"/>
            <a:r>
              <a:rPr lang="en-US" smtClean="0"/>
              <a:t>Edit Master text styles</a:t>
            </a:r>
          </a:p>
        </p:txBody>
      </p:sp>
      <p:sp>
        <p:nvSpPr>
          <p:cNvPr id="6" name="Content Placeholder 5"/>
          <p:cNvSpPr>
            <a:spLocks noGrp="1"/>
          </p:cNvSpPr>
          <p:nvPr>
            <p:ph sz="quarter" idx="4"/>
          </p:nvPr>
        </p:nvSpPr>
        <p:spPr>
          <a:xfrm>
            <a:off x="4645028" y="1956338"/>
            <a:ext cx="4041775" cy="2869665"/>
          </a:xfrm>
        </p:spPr>
        <p:txBody>
          <a:bodyPr/>
          <a:lstStyle>
            <a:lvl1pPr>
              <a:defRPr sz="1944"/>
            </a:lvl1pPr>
            <a:lvl2pPr>
              <a:defRPr sz="1620"/>
            </a:lvl2pPr>
            <a:lvl3pPr>
              <a:defRPr sz="1458"/>
            </a:lvl3pPr>
            <a:lvl4pPr>
              <a:defRPr sz="1296"/>
            </a:lvl4pPr>
            <a:lvl5pPr>
              <a:defRPr sz="1296"/>
            </a:lvl5pPr>
            <a:lvl6pPr>
              <a:defRPr sz="1296"/>
            </a:lvl6pPr>
            <a:lvl7pPr>
              <a:defRPr sz="1296"/>
            </a:lvl7pPr>
            <a:lvl8pPr>
              <a:defRPr sz="1296"/>
            </a:lvl8pPr>
            <a:lvl9pPr>
              <a:defRPr sz="1296"/>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75393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6"/>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507899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79834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9"/>
          </a:p>
        </p:txBody>
      </p:sp>
      <p:sp>
        <p:nvSpPr>
          <p:cNvPr id="6" name="Content Placeholder 5"/>
          <p:cNvSpPr>
            <a:spLocks noGrp="1"/>
          </p:cNvSpPr>
          <p:nvPr>
            <p:ph sz="quarter" idx="4" hasCustomPrompt="1"/>
          </p:nvPr>
        </p:nvSpPr>
        <p:spPr>
          <a:xfrm>
            <a:off x="1065009" y="4131485"/>
            <a:ext cx="7681428" cy="489163"/>
          </a:xfrm>
        </p:spPr>
        <p:txBody>
          <a:bodyPr anchor="b">
            <a:normAutofit/>
          </a:bodyPr>
          <a:lstStyle>
            <a:lvl1pPr marL="0" indent="0" algn="r">
              <a:buFont typeface="Courier New" panose="02070309020205020404" pitchFamily="49" charset="0"/>
              <a:buNone/>
              <a:defRPr sz="1296" b="1" spc="162" baseline="0">
                <a:latin typeface="+mn-lt"/>
              </a:defRPr>
            </a:lvl1pPr>
            <a:lvl2pPr marL="722147" indent="-277749">
              <a:buFont typeface="Arial" panose="020B0604020202020204" pitchFamily="34" charset="0"/>
              <a:buChar char="•"/>
              <a:defRPr sz="1944"/>
            </a:lvl2pPr>
            <a:lvl3pPr marL="1110996" indent="-222200">
              <a:buFont typeface="Wingdings" panose="05000000000000000000" pitchFamily="2" charset="2"/>
              <a:buChar char="§"/>
              <a:defRPr sz="1750"/>
            </a:lvl3pPr>
            <a:lvl4pPr>
              <a:defRPr sz="1556"/>
            </a:lvl4pPr>
            <a:lvl5pPr>
              <a:defRPr sz="1556"/>
            </a:lvl5pPr>
            <a:lvl6pPr>
              <a:defRPr sz="1556"/>
            </a:lvl6pPr>
            <a:lvl7pPr>
              <a:defRPr sz="1556"/>
            </a:lvl7pPr>
            <a:lvl8pPr>
              <a:defRPr sz="1556"/>
            </a:lvl8pPr>
            <a:lvl9pPr>
              <a:defRPr sz="1556"/>
            </a:lvl9pPr>
          </a:lstStyle>
          <a:p>
            <a:pPr lvl="0"/>
            <a:r>
              <a:rPr lang="en-US" dirty="0" smtClean="0"/>
              <a:t>- CREDIT IN ALL CAPS</a:t>
            </a:r>
          </a:p>
        </p:txBody>
      </p:sp>
      <p:sp>
        <p:nvSpPr>
          <p:cNvPr id="7" name="Title 1"/>
          <p:cNvSpPr>
            <a:spLocks noGrp="1"/>
          </p:cNvSpPr>
          <p:nvPr>
            <p:ph type="title" hasCustomPrompt="1"/>
          </p:nvPr>
        </p:nvSpPr>
        <p:spPr>
          <a:xfrm>
            <a:off x="747426" y="834890"/>
            <a:ext cx="7999012" cy="3101009"/>
          </a:xfrm>
        </p:spPr>
        <p:txBody>
          <a:bodyPr anchor="t">
            <a:normAutofit/>
          </a:bodyPr>
          <a:lstStyle>
            <a:lvl1pPr algn="l">
              <a:defRPr sz="324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458404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7" name="Picture 6"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Tree>
    <p:extLst>
      <p:ext uri="{BB962C8B-B14F-4D97-AF65-F5344CB8AC3E}">
        <p14:creationId xmlns:p14="http://schemas.microsoft.com/office/powerpoint/2010/main" val="38068724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2" y="1391429"/>
            <a:ext cx="4021100" cy="1990444"/>
          </a:xfrm>
          <a:prstGeom prst="rect">
            <a:avLst/>
          </a:prstGeom>
        </p:spPr>
      </p:pic>
      <p:sp>
        <p:nvSpPr>
          <p:cNvPr id="6" name="Subtitle 2"/>
          <p:cNvSpPr>
            <a:spLocks noGrp="1"/>
          </p:cNvSpPr>
          <p:nvPr>
            <p:ph type="subTitle" idx="1" hasCustomPrompt="1"/>
          </p:nvPr>
        </p:nvSpPr>
        <p:spPr>
          <a:xfrm>
            <a:off x="685802" y="4348637"/>
            <a:ext cx="7885827" cy="746877"/>
          </a:xfrm>
        </p:spPr>
        <p:txBody>
          <a:bodyPr anchor="b">
            <a:normAutofit/>
          </a:bodyPr>
          <a:lstStyle>
            <a:lvl1pPr marL="0" indent="0" algn="ctr">
              <a:buNone/>
              <a:defRPr sz="2268">
                <a:solidFill>
                  <a:schemeClr val="bg1"/>
                </a:solidFill>
              </a:defRPr>
            </a:lvl1pPr>
            <a:lvl2pPr marL="370332" indent="0" algn="ctr">
              <a:buNone/>
              <a:defRPr>
                <a:solidFill>
                  <a:schemeClr val="tx1">
                    <a:tint val="75000"/>
                  </a:schemeClr>
                </a:solidFill>
              </a:defRPr>
            </a:lvl2pPr>
            <a:lvl3pPr marL="740664" indent="0" algn="ctr">
              <a:buNone/>
              <a:defRPr>
                <a:solidFill>
                  <a:schemeClr val="tx1">
                    <a:tint val="75000"/>
                  </a:schemeClr>
                </a:solidFill>
              </a:defRPr>
            </a:lvl3pPr>
            <a:lvl4pPr marL="1110996" indent="0" algn="ctr">
              <a:buNone/>
              <a:defRPr>
                <a:solidFill>
                  <a:schemeClr val="tx1">
                    <a:tint val="75000"/>
                  </a:schemeClr>
                </a:solidFill>
              </a:defRPr>
            </a:lvl4pPr>
            <a:lvl5pPr marL="1481328" indent="0" algn="ctr">
              <a:buNone/>
              <a:defRPr>
                <a:solidFill>
                  <a:schemeClr val="tx1">
                    <a:tint val="75000"/>
                  </a:schemeClr>
                </a:solidFill>
              </a:defRPr>
            </a:lvl5pPr>
            <a:lvl6pPr marL="1851660" indent="0" algn="ctr">
              <a:buNone/>
              <a:defRPr>
                <a:solidFill>
                  <a:schemeClr val="tx1">
                    <a:tint val="75000"/>
                  </a:schemeClr>
                </a:solidFill>
              </a:defRPr>
            </a:lvl6pPr>
            <a:lvl7pPr marL="2221992" indent="0" algn="ctr">
              <a:buNone/>
              <a:defRPr>
                <a:solidFill>
                  <a:schemeClr val="tx1">
                    <a:tint val="75000"/>
                  </a:schemeClr>
                </a:solidFill>
              </a:defRPr>
            </a:lvl7pPr>
            <a:lvl8pPr marL="2592324" indent="0" algn="ctr">
              <a:buNone/>
              <a:defRPr>
                <a:solidFill>
                  <a:schemeClr val="tx1">
                    <a:tint val="75000"/>
                  </a:schemeClr>
                </a:solidFill>
              </a:defRPr>
            </a:lvl8pPr>
            <a:lvl9pPr marL="2962656"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1211505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2" y="1862279"/>
            <a:ext cx="4021100" cy="1990444"/>
          </a:xfrm>
          <a:prstGeom prst="rect">
            <a:avLst/>
          </a:prstGeom>
        </p:spPr>
      </p:pic>
    </p:spTree>
    <p:extLst>
      <p:ext uri="{BB962C8B-B14F-4D97-AF65-F5344CB8AC3E}">
        <p14:creationId xmlns:p14="http://schemas.microsoft.com/office/powerpoint/2010/main" val="33537778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8" y="916907"/>
            <a:ext cx="3881188" cy="3881188"/>
          </a:xfrm>
          <a:prstGeom prst="rect">
            <a:avLst/>
          </a:prstGeom>
        </p:spPr>
      </p:pic>
    </p:spTree>
    <p:extLst>
      <p:ext uri="{BB962C8B-B14F-4D97-AF65-F5344CB8AC3E}">
        <p14:creationId xmlns:p14="http://schemas.microsoft.com/office/powerpoint/2010/main" val="7995305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8" y="916907"/>
            <a:ext cx="3881188" cy="3881188"/>
          </a:xfrm>
          <a:prstGeom prst="rect">
            <a:avLst/>
          </a:prstGeom>
        </p:spPr>
      </p:pic>
      <p:sp>
        <p:nvSpPr>
          <p:cNvPr id="2" name="TextBox 1"/>
          <p:cNvSpPr txBox="1"/>
          <p:nvPr/>
        </p:nvSpPr>
        <p:spPr>
          <a:xfrm>
            <a:off x="5303523" y="975745"/>
            <a:ext cx="3396343" cy="640816"/>
          </a:xfrm>
          <a:prstGeom prst="rect">
            <a:avLst/>
          </a:prstGeom>
          <a:noFill/>
        </p:spPr>
        <p:txBody>
          <a:bodyPr wrap="square" rtlCol="0">
            <a:spAutoFit/>
          </a:bodyPr>
          <a:lstStyle/>
          <a:p>
            <a:r>
              <a:rPr lang="en-US" sz="3564" b="1" dirty="0" smtClean="0">
                <a:solidFill>
                  <a:schemeClr val="bg1"/>
                </a:solidFill>
              </a:rPr>
              <a:t>Thank</a:t>
            </a:r>
            <a:r>
              <a:rPr lang="en-US" sz="3564" b="1" baseline="0" dirty="0" smtClean="0">
                <a:solidFill>
                  <a:schemeClr val="bg1"/>
                </a:solidFill>
              </a:rPr>
              <a:t> you!</a:t>
            </a:r>
          </a:p>
        </p:txBody>
      </p:sp>
      <p:sp>
        <p:nvSpPr>
          <p:cNvPr id="13" name="Text Placeholder 12"/>
          <p:cNvSpPr>
            <a:spLocks noGrp="1"/>
          </p:cNvSpPr>
          <p:nvPr>
            <p:ph type="body" sz="quarter" idx="10" hasCustomPrompt="1"/>
          </p:nvPr>
        </p:nvSpPr>
        <p:spPr>
          <a:xfrm>
            <a:off x="5303523" y="2103450"/>
            <a:ext cx="2816225" cy="519383"/>
          </a:xfrm>
        </p:spPr>
        <p:txBody>
          <a:bodyPr>
            <a:normAutofit/>
          </a:bodyPr>
          <a:lstStyle>
            <a:lvl1pPr marL="0" indent="0">
              <a:buNone/>
              <a:defRPr sz="2268"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3" y="2637703"/>
            <a:ext cx="2816225" cy="519383"/>
          </a:xfrm>
        </p:spPr>
        <p:txBody>
          <a:bodyPr>
            <a:normAutofit/>
          </a:bodyPr>
          <a:lstStyle>
            <a:lvl1pPr marL="0" indent="0">
              <a:buNone/>
              <a:defRPr sz="1458"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3" y="3462967"/>
            <a:ext cx="2816225" cy="365618"/>
          </a:xfrm>
        </p:spPr>
        <p:txBody>
          <a:bodyPr>
            <a:normAutofit/>
          </a:bodyPr>
          <a:lstStyle>
            <a:lvl1pPr marL="0" indent="0">
              <a:buNone/>
              <a:defRPr sz="1458"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1" y="3828585"/>
            <a:ext cx="2816225" cy="386576"/>
          </a:xfrm>
        </p:spPr>
        <p:txBody>
          <a:bodyPr>
            <a:normAutofit/>
          </a:bodyPr>
          <a:lstStyle>
            <a:lvl1pPr marL="0" indent="0">
              <a:buNone/>
              <a:defRPr sz="1458" b="0">
                <a:solidFill>
                  <a:schemeClr val="bg1"/>
                </a:solidFill>
              </a:defRPr>
            </a:lvl1pPr>
          </a:lstStyle>
          <a:p>
            <a:pPr lvl="0"/>
            <a:r>
              <a:rPr lang="en-US" dirty="0" smtClean="0"/>
              <a:t>Phone</a:t>
            </a:r>
          </a:p>
        </p:txBody>
      </p:sp>
      <p:sp>
        <p:nvSpPr>
          <p:cNvPr id="18" name="TextBox 17"/>
          <p:cNvSpPr txBox="1"/>
          <p:nvPr/>
        </p:nvSpPr>
        <p:spPr>
          <a:xfrm>
            <a:off x="5303523" y="4210158"/>
            <a:ext cx="2816225" cy="316690"/>
          </a:xfrm>
          <a:prstGeom prst="rect">
            <a:avLst/>
          </a:prstGeom>
          <a:noFill/>
        </p:spPr>
        <p:txBody>
          <a:bodyPr wrap="square" rtlCol="0">
            <a:spAutoFit/>
          </a:bodyPr>
          <a:lstStyle/>
          <a:p>
            <a:pPr marL="0" marR="0" lvl="0" indent="0" algn="l" defTabSz="370332" rtl="0" eaLnBrk="1" fontAlgn="auto" latinLnBrk="0" hangingPunct="1">
              <a:lnSpc>
                <a:spcPct val="100000"/>
              </a:lnSpc>
              <a:spcBef>
                <a:spcPts val="0"/>
              </a:spcBef>
              <a:spcAft>
                <a:spcPts val="0"/>
              </a:spcAft>
              <a:buClrTx/>
              <a:buSzTx/>
              <a:buFontTx/>
              <a:buNone/>
              <a:tabLst/>
              <a:defRPr/>
            </a:pPr>
            <a:r>
              <a:rPr lang="en-US" sz="1458"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070037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925019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389947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518590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943110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4713322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4393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19575072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58712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7684558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1"/>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156071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58309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01698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1664433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33421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7"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4202418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89"/>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196" y="6440"/>
            <a:ext cx="9150196" cy="5457066"/>
          </a:xfrm>
          <a:prstGeom prst="rect">
            <a:avLst/>
          </a:prstGeom>
        </p:spPr>
      </p:pic>
      <p:sp>
        <p:nvSpPr>
          <p:cNvPr id="11"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981054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73401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26906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190312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932713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670936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423201"/>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6"/>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624764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1"/>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461006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812436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6886939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5810629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52119"/>
            <a:ext cx="4021100" cy="1990444"/>
          </a:xfrm>
          <a:prstGeom prst="rect">
            <a:avLst/>
          </a:prstGeom>
        </p:spPr>
      </p:pic>
    </p:spTree>
    <p:extLst>
      <p:ext uri="{BB962C8B-B14F-4D97-AF65-F5344CB8AC3E}">
        <p14:creationId xmlns:p14="http://schemas.microsoft.com/office/powerpoint/2010/main" val="33421702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310197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1" name="Picture 10"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12" name="TextBox 11"/>
          <p:cNvSpPr txBox="1"/>
          <p:nvPr userDrawn="1"/>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7" name="TextBox 16"/>
          <p:cNvSpPr txBox="1"/>
          <p:nvPr userDrawn="1"/>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41299876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4250919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52119"/>
            <a:ext cx="4021100" cy="1990444"/>
          </a:xfrm>
          <a:prstGeom prst="rect">
            <a:avLst/>
          </a:prstGeom>
        </p:spPr>
      </p:pic>
    </p:spTree>
    <p:extLst>
      <p:ext uri="{BB962C8B-B14F-4D97-AF65-F5344CB8AC3E}">
        <p14:creationId xmlns:p14="http://schemas.microsoft.com/office/powerpoint/2010/main" val="39032450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1963637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7"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6174013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89"/>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title="Patent drawing background"/>
          <p:cNvPicPr>
            <a:picLocks noChangeAspect="1"/>
          </p:cNvPicPr>
          <p:nvPr userDrawn="1"/>
        </p:nvPicPr>
        <p:blipFill rotWithShape="1">
          <a:blip r:embed="rId2"/>
          <a:srcRect r="-76"/>
          <a:stretch/>
        </p:blipFill>
        <p:spPr>
          <a:xfrm>
            <a:off x="1" y="42389"/>
            <a:ext cx="9150889" cy="5456393"/>
          </a:xfrm>
          <a:prstGeom prst="rect">
            <a:avLst/>
          </a:prstGeom>
        </p:spPr>
      </p:pic>
      <p:sp>
        <p:nvSpPr>
          <p:cNvPr id="11"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title="USPT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3048373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596009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8231343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7633601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580201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423201"/>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6"/>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1255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457200" y="5380719"/>
            <a:ext cx="2057400" cy="303212"/>
          </a:xfrm>
        </p:spPr>
        <p:txBody>
          <a:bodyP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0086774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206349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534234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Tree>
    <p:extLst>
      <p:ext uri="{BB962C8B-B14F-4D97-AF65-F5344CB8AC3E}">
        <p14:creationId xmlns:p14="http://schemas.microsoft.com/office/powerpoint/2010/main" val="421050251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7" name="Picture 6"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Tree>
    <p:extLst>
      <p:ext uri="{BB962C8B-B14F-4D97-AF65-F5344CB8AC3E}">
        <p14:creationId xmlns:p14="http://schemas.microsoft.com/office/powerpoint/2010/main" val="6684450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24289742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29132991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1" name="Picture 10"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12" name="TextBox 11"/>
          <p:cNvSpPr txBox="1"/>
          <p:nvPr userDrawn="1"/>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7" name="TextBox 16"/>
          <p:cNvSpPr txBox="1"/>
          <p:nvPr userDrawn="1"/>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8911051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994993764"/>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7828734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1572414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457200" y="5402490"/>
            <a:ext cx="2057400" cy="303212"/>
          </a:xfrm>
        </p:spPr>
        <p:txBody>
          <a:bodyPr/>
          <a:lstStyle>
            <a:lvl1pPr algn="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726100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26446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userDrawn="1"/>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userDrawn="1"/>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42635860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5" b="1" i="0">
                <a:solidFill>
                  <a:srgbClr val="595958"/>
                </a:solidFill>
                <a:latin typeface="Segoe UI"/>
                <a:cs typeface="Segoe UI"/>
              </a:defRPr>
            </a:lvl1pPr>
          </a:lstStyle>
          <a:p>
            <a:endParaRPr/>
          </a:p>
        </p:txBody>
      </p:sp>
      <p:sp>
        <p:nvSpPr>
          <p:cNvPr id="3" name="Holder 3"/>
          <p:cNvSpPr>
            <a:spLocks noGrp="1"/>
          </p:cNvSpPr>
          <p:nvPr>
            <p:ph sz="half" idx="2"/>
          </p:nvPr>
        </p:nvSpPr>
        <p:spPr>
          <a:xfrm>
            <a:off x="457200" y="1314450"/>
            <a:ext cx="3977640" cy="4431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4450"/>
            <a:ext cx="3977640" cy="4431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33" b="0" i="0">
                <a:solidFill>
                  <a:srgbClr val="595958"/>
                </a:solidFill>
                <a:latin typeface="Segoe UI"/>
                <a:cs typeface="Segoe UI"/>
              </a:defRPr>
            </a:lvl1pPr>
          </a:lstStyle>
          <a:p>
            <a:pPr marL="10275">
              <a:spcBef>
                <a:spcPts val="162"/>
              </a:spcBef>
            </a:pPr>
            <a:endParaRPr lang="en-US" spc="-17"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971" b="0" i="0">
                <a:solidFill>
                  <a:srgbClr val="8A8A8A"/>
                </a:solidFill>
                <a:latin typeface="Segoe UI"/>
                <a:cs typeface="Segoe UI"/>
              </a:defRPr>
            </a:lvl1pPr>
          </a:lstStyle>
          <a:p>
            <a:pPr marL="20552">
              <a:spcBef>
                <a:spcPts val="158"/>
              </a:spcBef>
            </a:pPr>
            <a:fld id="{81D60167-4931-47E6-BA6A-407CBD079E47}" type="slidenum">
              <a:rPr lang="en-US" smtClean="0"/>
              <a:pPr marL="20552">
                <a:spcBef>
                  <a:spcPts val="158"/>
                </a:spcBef>
              </a:pPr>
              <a:t>‹#›</a:t>
            </a:fld>
            <a:endParaRPr lang="en-US" dirty="0"/>
          </a:p>
        </p:txBody>
      </p:sp>
    </p:spTree>
    <p:extLst>
      <p:ext uri="{BB962C8B-B14F-4D97-AF65-F5344CB8AC3E}">
        <p14:creationId xmlns:p14="http://schemas.microsoft.com/office/powerpoint/2010/main" val="15794977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spTree>
    <p:extLst>
      <p:ext uri="{BB962C8B-B14F-4D97-AF65-F5344CB8AC3E}">
        <p14:creationId xmlns:p14="http://schemas.microsoft.com/office/powerpoint/2010/main" val="11199589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0"/>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spTree>
    <p:extLst>
      <p:ext uri="{BB962C8B-B14F-4D97-AF65-F5344CB8AC3E}">
        <p14:creationId xmlns:p14="http://schemas.microsoft.com/office/powerpoint/2010/main" val="12934201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72218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9405621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sp>
        <p:nvSpPr>
          <p:cNvPr id="2" name="Title 1"/>
          <p:cNvSpPr>
            <a:spLocks noGrp="1"/>
          </p:cNvSpPr>
          <p:nvPr>
            <p:ph type="title"/>
          </p:nvPr>
        </p:nvSpPr>
        <p:spPr>
          <a:xfrm>
            <a:off x="722313" y="3672419"/>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2351732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2"/>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2"/>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9383022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2"/>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7"/>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423202"/>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7"/>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409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1"/>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457200" y="5121050"/>
            <a:ext cx="2057400" cy="303212"/>
          </a:xfrm>
        </p:spPr>
        <p:txBody>
          <a:bodyPr/>
          <a:lstStyle>
            <a:lvl1pPr algn="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42365954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3"/>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490388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5544776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0"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1"/>
          </a:p>
        </p:txBody>
      </p:sp>
      <p:sp>
        <p:nvSpPr>
          <p:cNvPr id="6" name="Content Placeholder 5"/>
          <p:cNvSpPr>
            <a:spLocks noGrp="1"/>
          </p:cNvSpPr>
          <p:nvPr>
            <p:ph sz="quarter" idx="4" hasCustomPrompt="1"/>
          </p:nvPr>
        </p:nvSpPr>
        <p:spPr>
          <a:xfrm>
            <a:off x="1065009" y="4131484"/>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6"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90522635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801" y="4348636"/>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39559604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42517679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8" y="916907"/>
            <a:ext cx="3881188" cy="3881188"/>
          </a:xfrm>
          <a:prstGeom prst="rect">
            <a:avLst/>
          </a:prstGeom>
        </p:spPr>
      </p:pic>
    </p:spTree>
    <p:extLst>
      <p:ext uri="{BB962C8B-B14F-4D97-AF65-F5344CB8AC3E}">
        <p14:creationId xmlns:p14="http://schemas.microsoft.com/office/powerpoint/2010/main" val="388586449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8" y="916907"/>
            <a:ext cx="3881188" cy="3881188"/>
          </a:xfrm>
          <a:prstGeom prst="rect">
            <a:avLst/>
          </a:prstGeom>
        </p:spPr>
      </p:pic>
      <p:sp>
        <p:nvSpPr>
          <p:cNvPr id="2" name="TextBox 1"/>
          <p:cNvSpPr txBox="1"/>
          <p:nvPr/>
        </p:nvSpPr>
        <p:spPr>
          <a:xfrm>
            <a:off x="5303522"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2" y="2103449"/>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2" y="2637700"/>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2"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2"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3487621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577502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27522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3"/>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95478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00633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34468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0"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1"/>
          </a:p>
        </p:txBody>
      </p:sp>
      <p:sp>
        <p:nvSpPr>
          <p:cNvPr id="6" name="Content Placeholder 5"/>
          <p:cNvSpPr>
            <a:spLocks noGrp="1"/>
          </p:cNvSpPr>
          <p:nvPr>
            <p:ph sz="quarter" idx="4" hasCustomPrompt="1"/>
          </p:nvPr>
        </p:nvSpPr>
        <p:spPr>
          <a:xfrm>
            <a:off x="1065009" y="4131484"/>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6"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83706735"/>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85837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4" b="1" i="0">
                <a:solidFill>
                  <a:srgbClr val="595958"/>
                </a:solidFill>
                <a:latin typeface="Segoe UI"/>
                <a:cs typeface="Segoe UI"/>
              </a:defRPr>
            </a:lvl1pPr>
          </a:lstStyle>
          <a:p>
            <a:endParaRPr/>
          </a:p>
        </p:txBody>
      </p:sp>
      <p:sp>
        <p:nvSpPr>
          <p:cNvPr id="3" name="Holder 3"/>
          <p:cNvSpPr>
            <a:spLocks noGrp="1"/>
          </p:cNvSpPr>
          <p:nvPr>
            <p:ph sz="half" idx="2"/>
          </p:nvPr>
        </p:nvSpPr>
        <p:spPr>
          <a:xfrm>
            <a:off x="457200" y="1314450"/>
            <a:ext cx="3977640" cy="4431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4450"/>
            <a:ext cx="3977640" cy="4431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33" b="0" i="0">
                <a:solidFill>
                  <a:srgbClr val="595958"/>
                </a:solidFill>
                <a:latin typeface="Segoe UI"/>
                <a:cs typeface="Segoe UI"/>
              </a:defRPr>
            </a:lvl1pPr>
          </a:lstStyle>
          <a:p>
            <a:pPr marL="10275" marR="0" lvl="0" indent="0" algn="l" defTabSz="457200" rtl="0" eaLnBrk="1" fontAlgn="auto" latinLnBrk="0" hangingPunct="1">
              <a:lnSpc>
                <a:spcPct val="100000"/>
              </a:lnSpc>
              <a:spcBef>
                <a:spcPts val="162"/>
              </a:spcBef>
              <a:spcAft>
                <a:spcPts val="0"/>
              </a:spcAft>
              <a:buClrTx/>
              <a:buSzTx/>
              <a:buFontTx/>
              <a:buNone/>
              <a:tabLst/>
              <a:defRPr/>
            </a:pPr>
            <a:endParaRPr kumimoji="0" lang="en-US" sz="1133" b="0" i="0" u="none" strike="noStrike" kern="1200" cap="none" spc="-16" normalizeH="0" baseline="0" noProof="0" dirty="0">
              <a:ln>
                <a:noFill/>
              </a:ln>
              <a:solidFill>
                <a:srgbClr val="595958"/>
              </a:solidFill>
              <a:effectLst/>
              <a:uLnTx/>
              <a:uFillTx/>
              <a:latin typeface="Segoe UI"/>
              <a:ea typeface="+mn-ea"/>
              <a:cs typeface="Segoe UI"/>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Segoe UI"/>
              <a:ea typeface="+mn-ea"/>
              <a:cs typeface="+mn-cs"/>
            </a:endParaRPr>
          </a:p>
        </p:txBody>
      </p:sp>
      <p:sp>
        <p:nvSpPr>
          <p:cNvPr id="7" name="Holder 7"/>
          <p:cNvSpPr>
            <a:spLocks noGrp="1"/>
          </p:cNvSpPr>
          <p:nvPr>
            <p:ph type="sldNum" sz="quarter" idx="7"/>
          </p:nvPr>
        </p:nvSpPr>
        <p:spPr/>
        <p:txBody>
          <a:bodyPr lIns="0" tIns="0" rIns="0" bIns="0"/>
          <a:lstStyle>
            <a:lvl1pPr>
              <a:defRPr sz="971" b="0" i="0">
                <a:solidFill>
                  <a:srgbClr val="8A8A8A"/>
                </a:solidFill>
                <a:latin typeface="Segoe UI"/>
                <a:cs typeface="Segoe UI"/>
              </a:defRPr>
            </a:lvl1pPr>
          </a:lstStyle>
          <a:p>
            <a:pPr marL="20552" marR="0" lvl="0" indent="0" algn="l" defTabSz="457200" rtl="0" eaLnBrk="1" fontAlgn="auto" latinLnBrk="0" hangingPunct="1">
              <a:lnSpc>
                <a:spcPct val="100000"/>
              </a:lnSpc>
              <a:spcBef>
                <a:spcPts val="158"/>
              </a:spcBef>
              <a:spcAft>
                <a:spcPts val="0"/>
              </a:spcAft>
              <a:buClrTx/>
              <a:buSzTx/>
              <a:buFontTx/>
              <a:buNone/>
              <a:tabLst/>
              <a:defRPr/>
            </a:pPr>
            <a:fld id="{81D60167-4931-47E6-BA6A-407CBD079E47}" type="slidenum">
              <a:rPr kumimoji="0" lang="en-US" sz="971" b="0" i="0" u="none" strike="noStrike" kern="1200" cap="none" spc="0" normalizeH="0" baseline="0" noProof="0" smtClean="0">
                <a:ln>
                  <a:noFill/>
                </a:ln>
                <a:solidFill>
                  <a:srgbClr val="8A8A8A"/>
                </a:solidFill>
                <a:effectLst/>
                <a:uLnTx/>
                <a:uFillTx/>
                <a:latin typeface="Segoe UI"/>
                <a:ea typeface="+mn-ea"/>
                <a:cs typeface="Segoe UI"/>
              </a:rPr>
              <a:pPr marL="20552" marR="0" lvl="0" indent="0" algn="l" defTabSz="457200" rtl="0" eaLnBrk="1" fontAlgn="auto" latinLnBrk="0" hangingPunct="1">
                <a:lnSpc>
                  <a:spcPct val="100000"/>
                </a:lnSpc>
                <a:spcBef>
                  <a:spcPts val="158"/>
                </a:spcBef>
                <a:spcAft>
                  <a:spcPts val="0"/>
                </a:spcAft>
                <a:buClrTx/>
                <a:buSzTx/>
                <a:buFontTx/>
                <a:buNone/>
                <a:tabLst/>
                <a:defRPr/>
              </a:pPr>
              <a:t>‹#›</a:t>
            </a:fld>
            <a:endParaRPr kumimoji="0" lang="en-US" sz="971" b="0" i="0" u="none" strike="noStrike" kern="1200" cap="none" spc="0" normalizeH="0" baseline="0" noProof="0" dirty="0">
              <a:ln>
                <a:noFill/>
              </a:ln>
              <a:solidFill>
                <a:srgbClr val="8A8A8A"/>
              </a:solidFill>
              <a:effectLst/>
              <a:uLnTx/>
              <a:uFillTx/>
              <a:latin typeface="Segoe UI"/>
              <a:ea typeface="+mn-ea"/>
              <a:cs typeface="Segoe UI"/>
            </a:endParaRPr>
          </a:p>
        </p:txBody>
      </p:sp>
    </p:spTree>
    <p:extLst>
      <p:ext uri="{BB962C8B-B14F-4D97-AF65-F5344CB8AC3E}">
        <p14:creationId xmlns:p14="http://schemas.microsoft.com/office/powerpoint/2010/main" val="241342575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7"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6947107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89"/>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17324"/>
          <a:stretch/>
        </p:blipFill>
        <p:spPr>
          <a:xfrm>
            <a:off x="-6196" y="6440"/>
            <a:ext cx="9150196" cy="5457066"/>
          </a:xfrm>
          <a:prstGeom prst="rect">
            <a:avLst/>
          </a:prstGeom>
        </p:spPr>
      </p:pic>
      <p:sp>
        <p:nvSpPr>
          <p:cNvPr id="11"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740002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6052643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9122144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2319858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32988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7544314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423201"/>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6"/>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4691679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1"/>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65566644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73757579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327775807"/>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01877215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52119"/>
            <a:ext cx="4021100" cy="1990444"/>
          </a:xfrm>
          <a:prstGeom prst="rect">
            <a:avLst/>
          </a:prstGeom>
        </p:spPr>
      </p:pic>
    </p:spTree>
    <p:extLst>
      <p:ext uri="{BB962C8B-B14F-4D97-AF65-F5344CB8AC3E}">
        <p14:creationId xmlns:p14="http://schemas.microsoft.com/office/powerpoint/2010/main" val="280177288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29425646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872468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52119"/>
            <a:ext cx="4021100" cy="1990444"/>
          </a:xfrm>
          <a:prstGeom prst="rect">
            <a:avLst/>
          </a:prstGeom>
        </p:spPr>
      </p:pic>
    </p:spTree>
    <p:extLst>
      <p:ext uri="{BB962C8B-B14F-4D97-AF65-F5344CB8AC3E}">
        <p14:creationId xmlns:p14="http://schemas.microsoft.com/office/powerpoint/2010/main" val="117711424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204164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89"/>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title="Patent drawing background"/>
          <p:cNvPicPr>
            <a:picLocks noChangeAspect="1"/>
          </p:cNvPicPr>
          <p:nvPr userDrawn="1"/>
        </p:nvPicPr>
        <p:blipFill rotWithShape="1">
          <a:blip r:embed="rId2"/>
          <a:srcRect r="-76"/>
          <a:stretch/>
        </p:blipFill>
        <p:spPr>
          <a:xfrm>
            <a:off x="1" y="42389"/>
            <a:ext cx="9150889" cy="5456393"/>
          </a:xfrm>
          <a:prstGeom prst="rect">
            <a:avLst/>
          </a:prstGeom>
        </p:spPr>
      </p:pic>
      <p:sp>
        <p:nvSpPr>
          <p:cNvPr id="11"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title="USPT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475234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59003075"/>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9754792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678469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1"/>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090526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0855510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32602759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935916096"/>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7312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7"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4862739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89"/>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title="Patent drawing background"/>
          <p:cNvPicPr>
            <a:picLocks noChangeAspect="1"/>
          </p:cNvPicPr>
          <p:nvPr userDrawn="1"/>
        </p:nvPicPr>
        <p:blipFill rotWithShape="1">
          <a:blip r:embed="rId2"/>
          <a:srcRect r="-76"/>
          <a:stretch/>
        </p:blipFill>
        <p:spPr>
          <a:xfrm>
            <a:off x="1" y="42389"/>
            <a:ext cx="9150889" cy="5456393"/>
          </a:xfrm>
          <a:prstGeom prst="rect">
            <a:avLst/>
          </a:prstGeom>
        </p:spPr>
      </p:pic>
      <p:sp>
        <p:nvSpPr>
          <p:cNvPr id="11"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title="USPT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2833168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58021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83658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4939726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9041896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544798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423201"/>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6"/>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1023044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698383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2780848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Tree>
    <p:extLst>
      <p:ext uri="{BB962C8B-B14F-4D97-AF65-F5344CB8AC3E}">
        <p14:creationId xmlns:p14="http://schemas.microsoft.com/office/powerpoint/2010/main" val="3326540360"/>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7" name="Picture 6"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Tree>
    <p:extLst>
      <p:ext uri="{BB962C8B-B14F-4D97-AF65-F5344CB8AC3E}">
        <p14:creationId xmlns:p14="http://schemas.microsoft.com/office/powerpoint/2010/main" val="92249384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216866786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3912357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1" name="Picture 10"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2" name="TextBox 1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7" name="TextBox 16"/>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6977868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1" name="Picture 10"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12" name="TextBox 11"/>
          <p:cNvSpPr txBox="1"/>
          <p:nvPr userDrawn="1"/>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7" name="TextBox 16"/>
          <p:cNvSpPr txBox="1"/>
          <p:nvPr userDrawn="1"/>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93017284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50418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5675617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1"/>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4062617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139621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758093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45746443"/>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406848"/>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4367687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89"/>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046560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92207516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0364700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1259170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1179293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8151883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423201"/>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6"/>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3679875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9582542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377266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22104941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36790471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2803370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89"/>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03675080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346821902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76159482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2395205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92722072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7105533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6398209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7196469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516618"/>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8527333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3786202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2305788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121120449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99528564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268803195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413020355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128922031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264213331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201336672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134207687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70ED-7D45-4F6F-81BD-1969F52D9026}" type="slidenum">
              <a:rPr lang="en-US" smtClean="0"/>
              <a:t>‹#›</a:t>
            </a:fld>
            <a:endParaRPr lang="en-US"/>
          </a:p>
        </p:txBody>
      </p:sp>
    </p:spTree>
    <p:extLst>
      <p:ext uri="{BB962C8B-B14F-4D97-AF65-F5344CB8AC3E}">
        <p14:creationId xmlns:p14="http://schemas.microsoft.com/office/powerpoint/2010/main" val="42458847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cSld name="Opening slide">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3957758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8498862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68045098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title="USPT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427357721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9990475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1512836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48596544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773884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8581324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1740234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5032567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58833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29331668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7" name="Picture 6"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Tree>
    <p:extLst>
      <p:ext uri="{BB962C8B-B14F-4D97-AF65-F5344CB8AC3E}">
        <p14:creationId xmlns:p14="http://schemas.microsoft.com/office/powerpoint/2010/main" val="354412419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338515437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3591293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1" name="Picture 10"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2" name="TextBox 1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7" name="TextBox 16"/>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62802424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1" y="2823062"/>
            <a:ext cx="7086600" cy="1460500"/>
          </a:xfrm>
        </p:spPr>
        <p:txBody>
          <a:bodyPr/>
          <a:lstStyle>
            <a:lvl1pPr marL="0" indent="0" algn="l">
              <a:buNone/>
              <a:defRPr>
                <a:solidFill>
                  <a:schemeClr val="tx1">
                    <a:tint val="75000"/>
                  </a:schemeClr>
                </a:solidFill>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6" indent="0" algn="ctr">
              <a:buNone/>
              <a:defRPr>
                <a:solidFill>
                  <a:schemeClr val="tx1">
                    <a:tint val="75000"/>
                  </a:schemeClr>
                </a:solidFill>
              </a:defRPr>
            </a:lvl4pPr>
            <a:lvl5pPr marL="1371542" indent="0" algn="ctr">
              <a:buNone/>
              <a:defRPr>
                <a:solidFill>
                  <a:schemeClr val="tx1">
                    <a:tint val="75000"/>
                  </a:schemeClr>
                </a:solidFill>
              </a:defRPr>
            </a:lvl5pPr>
            <a:lvl6pPr marL="1714428" indent="0" algn="ctr">
              <a:buNone/>
              <a:defRPr>
                <a:solidFill>
                  <a:schemeClr val="tx1">
                    <a:tint val="75000"/>
                  </a:schemeClr>
                </a:solidFill>
              </a:defRPr>
            </a:lvl6pPr>
            <a:lvl7pPr marL="2057313" indent="0" algn="ctr">
              <a:buNone/>
              <a:defRPr>
                <a:solidFill>
                  <a:schemeClr val="tx1">
                    <a:tint val="75000"/>
                  </a:schemeClr>
                </a:solidFill>
              </a:defRPr>
            </a:lvl7pPr>
            <a:lvl8pPr marL="2400199" indent="0" algn="ctr">
              <a:buNone/>
              <a:defRPr>
                <a:solidFill>
                  <a:schemeClr val="tx1">
                    <a:tint val="75000"/>
                  </a:schemeClr>
                </a:solidFill>
              </a:defRPr>
            </a:lvl8pPr>
            <a:lvl9pPr marL="2743084"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5" y="4283562"/>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4"/>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spTree>
    <p:extLst>
      <p:ext uri="{BB962C8B-B14F-4D97-AF65-F5344CB8AC3E}">
        <p14:creationId xmlns:p14="http://schemas.microsoft.com/office/powerpoint/2010/main" val="128878004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89"/>
            <a:ext cx="9150889" cy="5456393"/>
          </a:xfrm>
          <a:prstGeom prst="rect">
            <a:avLst/>
          </a:prstGeom>
        </p:spPr>
      </p:pic>
      <p:sp>
        <p:nvSpPr>
          <p:cNvPr id="2" name="Title 1"/>
          <p:cNvSpPr>
            <a:spLocks noGrp="1"/>
          </p:cNvSpPr>
          <p:nvPr>
            <p:ph type="ctrTitle"/>
          </p:nvPr>
        </p:nvSpPr>
        <p:spPr>
          <a:xfrm>
            <a:off x="685801"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1" y="2826251"/>
            <a:ext cx="7086600" cy="1460500"/>
          </a:xfrm>
        </p:spPr>
        <p:txBody>
          <a:bodyPr/>
          <a:lstStyle>
            <a:lvl1pPr marL="0" indent="0" algn="l">
              <a:buNone/>
              <a:defRPr>
                <a:solidFill>
                  <a:schemeClr val="tx1">
                    <a:tint val="75000"/>
                  </a:schemeClr>
                </a:solidFill>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6" indent="0" algn="ctr">
              <a:buNone/>
              <a:defRPr>
                <a:solidFill>
                  <a:schemeClr val="tx1">
                    <a:tint val="75000"/>
                  </a:schemeClr>
                </a:solidFill>
              </a:defRPr>
            </a:lvl4pPr>
            <a:lvl5pPr marL="1371542" indent="0" algn="ctr">
              <a:buNone/>
              <a:defRPr>
                <a:solidFill>
                  <a:schemeClr val="tx1">
                    <a:tint val="75000"/>
                  </a:schemeClr>
                </a:solidFill>
              </a:defRPr>
            </a:lvl5pPr>
            <a:lvl6pPr marL="1714428" indent="0" algn="ctr">
              <a:buNone/>
              <a:defRPr>
                <a:solidFill>
                  <a:schemeClr val="tx1">
                    <a:tint val="75000"/>
                  </a:schemeClr>
                </a:solidFill>
              </a:defRPr>
            </a:lvl6pPr>
            <a:lvl7pPr marL="2057313" indent="0" algn="ctr">
              <a:buNone/>
              <a:defRPr>
                <a:solidFill>
                  <a:schemeClr val="tx1">
                    <a:tint val="75000"/>
                  </a:schemeClr>
                </a:solidFill>
              </a:defRPr>
            </a:lvl7pPr>
            <a:lvl8pPr marL="2400199" indent="0" algn="ctr">
              <a:buNone/>
              <a:defRPr>
                <a:solidFill>
                  <a:schemeClr val="tx1">
                    <a:tint val="75000"/>
                  </a:schemeClr>
                </a:solidFill>
              </a:defRPr>
            </a:lvl8pPr>
            <a:lvl9pPr marL="2743084"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5" y="4283562"/>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4"/>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spTree>
    <p:extLst>
      <p:ext uri="{BB962C8B-B14F-4D97-AF65-F5344CB8AC3E}">
        <p14:creationId xmlns:p14="http://schemas.microsoft.com/office/powerpoint/2010/main" val="74137223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1" y="1447585"/>
            <a:ext cx="8229599"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601">
                <a:solidFill>
                  <a:schemeClr val="tx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9223685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1" y="1849583"/>
            <a:ext cx="8229599"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7460052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sp>
        <p:nvSpPr>
          <p:cNvPr id="2" name="Title 1"/>
          <p:cNvSpPr>
            <a:spLocks noGrp="1"/>
          </p:cNvSpPr>
          <p:nvPr>
            <p:ph type="title"/>
          </p:nvPr>
        </p:nvSpPr>
        <p:spPr>
          <a:xfrm>
            <a:off x="722314" y="3672417"/>
            <a:ext cx="7772400" cy="1135063"/>
          </a:xfrm>
        </p:spPr>
        <p:txBody>
          <a:bodyPr anchor="t"/>
          <a:lstStyle>
            <a:lvl1pPr algn="l">
              <a:defRPr sz="3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4" y="2422264"/>
            <a:ext cx="7772400" cy="1250156"/>
          </a:xfrm>
        </p:spPr>
        <p:txBody>
          <a:bodyPr anchor="b"/>
          <a:lstStyle>
            <a:lvl1pPr marL="0" indent="0">
              <a:buNone/>
              <a:defRPr sz="1500">
                <a:solidFill>
                  <a:schemeClr val="tx2">
                    <a:lumMod val="20000"/>
                    <a:lumOff val="80000"/>
                  </a:schemeClr>
                </a:solidFill>
              </a:defRPr>
            </a:lvl1pPr>
            <a:lvl2pPr marL="342886" indent="0">
              <a:buNone/>
              <a:defRPr sz="1350">
                <a:solidFill>
                  <a:schemeClr val="tx1">
                    <a:tint val="75000"/>
                  </a:schemeClr>
                </a:solidFill>
              </a:defRPr>
            </a:lvl2pPr>
            <a:lvl3pPr marL="685771" indent="0">
              <a:buNone/>
              <a:defRPr sz="1200">
                <a:solidFill>
                  <a:schemeClr val="tx1">
                    <a:tint val="75000"/>
                  </a:schemeClr>
                </a:solidFill>
              </a:defRPr>
            </a:lvl3pPr>
            <a:lvl4pPr marL="1028656" indent="0">
              <a:buNone/>
              <a:defRPr sz="1050">
                <a:solidFill>
                  <a:schemeClr val="tx1">
                    <a:tint val="75000"/>
                  </a:schemeClr>
                </a:solidFill>
              </a:defRPr>
            </a:lvl4pPr>
            <a:lvl5pPr marL="1371542" indent="0">
              <a:buNone/>
              <a:defRPr sz="1050">
                <a:solidFill>
                  <a:schemeClr val="tx1">
                    <a:tint val="75000"/>
                  </a:schemeClr>
                </a:solidFill>
              </a:defRPr>
            </a:lvl5pPr>
            <a:lvl6pPr marL="1714428" indent="0">
              <a:buNone/>
              <a:defRPr sz="1050">
                <a:solidFill>
                  <a:schemeClr val="tx1">
                    <a:tint val="75000"/>
                  </a:schemeClr>
                </a:solidFill>
              </a:defRPr>
            </a:lvl6pPr>
            <a:lvl7pPr marL="2057313" indent="0">
              <a:buNone/>
              <a:defRPr sz="1050">
                <a:solidFill>
                  <a:schemeClr val="tx1">
                    <a:tint val="75000"/>
                  </a:schemeClr>
                </a:solidFill>
              </a:defRPr>
            </a:lvl7pPr>
            <a:lvl8pPr marL="2400199" indent="0">
              <a:buNone/>
              <a:defRPr sz="1050">
                <a:solidFill>
                  <a:schemeClr val="tx1">
                    <a:tint val="75000"/>
                  </a:schemeClr>
                </a:solidFill>
              </a:defRPr>
            </a:lvl8pPr>
            <a:lvl9pPr marL="2743084" indent="0">
              <a:buNone/>
              <a:defRPr sz="105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38508258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199" y="1333501"/>
            <a:ext cx="4038600" cy="342238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3345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4859263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423204"/>
            <a:ext cx="4040188" cy="533135"/>
          </a:xfrm>
        </p:spPr>
        <p:txBody>
          <a:bodyPr anchor="b"/>
          <a:lstStyle>
            <a:lvl1pPr marL="0" indent="0">
              <a:buNone/>
              <a:defRPr sz="1800" b="1"/>
            </a:lvl1pPr>
            <a:lvl2pPr marL="342886" indent="0">
              <a:buNone/>
              <a:defRPr sz="1500" b="1"/>
            </a:lvl2pPr>
            <a:lvl3pPr marL="685771" indent="0">
              <a:buNone/>
              <a:defRPr sz="1350" b="1"/>
            </a:lvl3pPr>
            <a:lvl4pPr marL="1028656" indent="0">
              <a:buNone/>
              <a:defRPr sz="1200" b="1"/>
            </a:lvl4pPr>
            <a:lvl5pPr marL="1371542" indent="0">
              <a:buNone/>
              <a:defRPr sz="1200" b="1"/>
            </a:lvl5pPr>
            <a:lvl6pPr marL="1714428" indent="0">
              <a:buNone/>
              <a:defRPr sz="1200" b="1"/>
            </a:lvl6pPr>
            <a:lvl7pPr marL="2057313" indent="0">
              <a:buNone/>
              <a:defRPr sz="1200" b="1"/>
            </a:lvl7pPr>
            <a:lvl8pPr marL="2400199" indent="0">
              <a:buNone/>
              <a:defRPr sz="1200" b="1"/>
            </a:lvl8pPr>
            <a:lvl9pPr marL="2743084"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1" y="1956336"/>
            <a:ext cx="4040188" cy="28696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423204"/>
            <a:ext cx="4041774" cy="533135"/>
          </a:xfrm>
        </p:spPr>
        <p:txBody>
          <a:bodyPr anchor="b"/>
          <a:lstStyle>
            <a:lvl1pPr marL="0" indent="0">
              <a:buNone/>
              <a:defRPr sz="1800" b="1"/>
            </a:lvl1pPr>
            <a:lvl2pPr marL="342886" indent="0">
              <a:buNone/>
              <a:defRPr sz="1500" b="1"/>
            </a:lvl2pPr>
            <a:lvl3pPr marL="685771" indent="0">
              <a:buNone/>
              <a:defRPr sz="1350" b="1"/>
            </a:lvl3pPr>
            <a:lvl4pPr marL="1028656" indent="0">
              <a:buNone/>
              <a:defRPr sz="1200" b="1"/>
            </a:lvl4pPr>
            <a:lvl5pPr marL="1371542" indent="0">
              <a:buNone/>
              <a:defRPr sz="1200" b="1"/>
            </a:lvl5pPr>
            <a:lvl6pPr marL="1714428" indent="0">
              <a:buNone/>
              <a:defRPr sz="1200" b="1"/>
            </a:lvl6pPr>
            <a:lvl7pPr marL="2057313" indent="0">
              <a:buNone/>
              <a:defRPr sz="1200" b="1"/>
            </a:lvl7pPr>
            <a:lvl8pPr marL="2400199" indent="0">
              <a:buNone/>
              <a:defRPr sz="1200" b="1"/>
            </a:lvl8pPr>
            <a:lvl9pPr marL="2743084"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5883017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397935"/>
            <a:ext cx="8229599"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5650213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7611551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0"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Content Placeholder 5"/>
          <p:cNvSpPr>
            <a:spLocks noGrp="1"/>
          </p:cNvSpPr>
          <p:nvPr>
            <p:ph sz="quarter" idx="4" hasCustomPrompt="1"/>
          </p:nvPr>
        </p:nvSpPr>
        <p:spPr>
          <a:xfrm>
            <a:off x="1065010" y="4131486"/>
            <a:ext cx="7681428" cy="489163"/>
          </a:xfrm>
        </p:spPr>
        <p:txBody>
          <a:bodyPr anchor="b">
            <a:normAutofit/>
          </a:bodyPr>
          <a:lstStyle>
            <a:lvl1pPr marL="0" indent="0" algn="r">
              <a:buFont typeface="Courier New" panose="02070309020205020404" pitchFamily="49" charset="0"/>
              <a:buNone/>
              <a:defRPr sz="1200" b="1" spc="150" baseline="0">
                <a:latin typeface="+mn-lt"/>
              </a:defRPr>
            </a:lvl1pPr>
            <a:lvl2pPr marL="668627" indent="-257164">
              <a:buFont typeface="Arial" panose="020B0604020202020204" pitchFamily="34" charset="0"/>
              <a:buChar char="•"/>
              <a:defRPr sz="1800"/>
            </a:lvl2pPr>
            <a:lvl3pPr marL="1028656" indent="-205732">
              <a:buFont typeface="Wingdings" panose="05000000000000000000" pitchFamily="2" charset="2"/>
              <a:buChar char="§"/>
              <a:defRPr sz="1620"/>
            </a:lvl3pPr>
            <a:lvl4pPr>
              <a:defRPr sz="1440"/>
            </a:lvl4pPr>
            <a:lvl5pPr>
              <a:defRPr sz="1440"/>
            </a:lvl5pPr>
            <a:lvl6pPr>
              <a:defRPr sz="1440"/>
            </a:lvl6pPr>
            <a:lvl7pPr>
              <a:defRPr sz="1440"/>
            </a:lvl7pPr>
            <a:lvl8pPr>
              <a:defRPr sz="1440"/>
            </a:lvl8pPr>
            <a:lvl9pPr>
              <a:defRPr sz="1440"/>
            </a:lvl9pPr>
          </a:lstStyle>
          <a:p>
            <a:pPr lvl="0"/>
            <a:r>
              <a:rPr lang="en-US" dirty="0" smtClean="0"/>
              <a:t>- CREDIT IN ALL CAPS</a:t>
            </a:r>
          </a:p>
        </p:txBody>
      </p:sp>
      <p:sp>
        <p:nvSpPr>
          <p:cNvPr id="7" name="Title 1"/>
          <p:cNvSpPr>
            <a:spLocks noGrp="1"/>
          </p:cNvSpPr>
          <p:nvPr>
            <p:ph type="title" hasCustomPrompt="1"/>
          </p:nvPr>
        </p:nvSpPr>
        <p:spPr>
          <a:xfrm>
            <a:off x="747424" y="834891"/>
            <a:ext cx="7999012" cy="3101009"/>
          </a:xfrm>
        </p:spPr>
        <p:txBody>
          <a:bodyPr anchor="t">
            <a:normAutofit/>
          </a:bodyPr>
          <a:lstStyle>
            <a:lvl1pPr algn="l">
              <a:defRPr sz="3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07333293"/>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391428"/>
            <a:ext cx="4021101" cy="1990444"/>
          </a:xfrm>
          <a:prstGeom prst="rect">
            <a:avLst/>
          </a:prstGeom>
        </p:spPr>
      </p:pic>
      <p:sp>
        <p:nvSpPr>
          <p:cNvPr id="6" name="Subtitle 2"/>
          <p:cNvSpPr>
            <a:spLocks noGrp="1"/>
          </p:cNvSpPr>
          <p:nvPr>
            <p:ph type="subTitle" idx="1" hasCustomPrompt="1"/>
          </p:nvPr>
        </p:nvSpPr>
        <p:spPr>
          <a:xfrm>
            <a:off x="685801" y="4348638"/>
            <a:ext cx="7885827" cy="746877"/>
          </a:xfrm>
        </p:spPr>
        <p:txBody>
          <a:bodyPr anchor="b">
            <a:normAutofit/>
          </a:bodyPr>
          <a:lstStyle>
            <a:lvl1pPr marL="0" indent="0" algn="ctr">
              <a:buNone/>
              <a:defRPr sz="2100">
                <a:solidFill>
                  <a:schemeClr val="bg1"/>
                </a:solidFill>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6" indent="0" algn="ctr">
              <a:buNone/>
              <a:defRPr>
                <a:solidFill>
                  <a:schemeClr val="tx1">
                    <a:tint val="75000"/>
                  </a:schemeClr>
                </a:solidFill>
              </a:defRPr>
            </a:lvl4pPr>
            <a:lvl5pPr marL="1371542" indent="0" algn="ctr">
              <a:buNone/>
              <a:defRPr>
                <a:solidFill>
                  <a:schemeClr val="tx1">
                    <a:tint val="75000"/>
                  </a:schemeClr>
                </a:solidFill>
              </a:defRPr>
            </a:lvl5pPr>
            <a:lvl6pPr marL="1714428" indent="0" algn="ctr">
              <a:buNone/>
              <a:defRPr>
                <a:solidFill>
                  <a:schemeClr val="tx1">
                    <a:tint val="75000"/>
                  </a:schemeClr>
                </a:solidFill>
              </a:defRPr>
            </a:lvl6pPr>
            <a:lvl7pPr marL="2057313" indent="0" algn="ctr">
              <a:buNone/>
              <a:defRPr>
                <a:solidFill>
                  <a:schemeClr val="tx1">
                    <a:tint val="75000"/>
                  </a:schemeClr>
                </a:solidFill>
              </a:defRPr>
            </a:lvl7pPr>
            <a:lvl8pPr marL="2400199" indent="0" algn="ctr">
              <a:buNone/>
              <a:defRPr>
                <a:solidFill>
                  <a:schemeClr val="tx1">
                    <a:tint val="75000"/>
                  </a:schemeClr>
                </a:solidFill>
              </a:defRPr>
            </a:lvl8pPr>
            <a:lvl9pPr marL="2743084"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428521103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862278"/>
            <a:ext cx="4021101" cy="1990444"/>
          </a:xfrm>
          <a:prstGeom prst="rect">
            <a:avLst/>
          </a:prstGeom>
        </p:spPr>
      </p:pic>
    </p:spTree>
    <p:extLst>
      <p:ext uri="{BB962C8B-B14F-4D97-AF65-F5344CB8AC3E}">
        <p14:creationId xmlns:p14="http://schemas.microsoft.com/office/powerpoint/2010/main" val="15455099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9" cy="3881188"/>
          </a:xfrm>
          <a:prstGeom prst="rect">
            <a:avLst/>
          </a:prstGeom>
        </p:spPr>
      </p:pic>
    </p:spTree>
    <p:extLst>
      <p:ext uri="{BB962C8B-B14F-4D97-AF65-F5344CB8AC3E}">
        <p14:creationId xmlns:p14="http://schemas.microsoft.com/office/powerpoint/2010/main" val="423775012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9" cy="3881188"/>
          </a:xfrm>
          <a:prstGeom prst="rect">
            <a:avLst/>
          </a:prstGeom>
        </p:spPr>
      </p:pic>
      <p:sp>
        <p:nvSpPr>
          <p:cNvPr id="2" name="TextBox 1"/>
          <p:cNvSpPr txBox="1"/>
          <p:nvPr/>
        </p:nvSpPr>
        <p:spPr>
          <a:xfrm>
            <a:off x="5303521" y="975747"/>
            <a:ext cx="3396343" cy="599498"/>
          </a:xfrm>
          <a:prstGeom prst="rect">
            <a:avLst/>
          </a:prstGeom>
          <a:noFill/>
        </p:spPr>
        <p:txBody>
          <a:bodyPr wrap="square" rtlCol="0">
            <a:spAutoFit/>
          </a:bodyPr>
          <a:lstStyle/>
          <a:p>
            <a:r>
              <a:rPr lang="en-US" sz="3300" b="1" dirty="0" smtClean="0">
                <a:solidFill>
                  <a:schemeClr val="bg1"/>
                </a:solidFill>
              </a:rPr>
              <a:t>Thank</a:t>
            </a:r>
            <a:r>
              <a:rPr lang="en-US" sz="3300" b="1" baseline="0" dirty="0" smtClean="0">
                <a:solidFill>
                  <a:schemeClr val="bg1"/>
                </a:solidFill>
              </a:rPr>
              <a:t> you!</a:t>
            </a:r>
          </a:p>
        </p:txBody>
      </p:sp>
      <p:sp>
        <p:nvSpPr>
          <p:cNvPr id="13" name="Text Placeholder 12"/>
          <p:cNvSpPr>
            <a:spLocks noGrp="1"/>
          </p:cNvSpPr>
          <p:nvPr>
            <p:ph type="body" sz="quarter" idx="10" hasCustomPrompt="1"/>
          </p:nvPr>
        </p:nvSpPr>
        <p:spPr>
          <a:xfrm>
            <a:off x="5303522" y="2103448"/>
            <a:ext cx="2816225" cy="519383"/>
          </a:xfrm>
        </p:spPr>
        <p:txBody>
          <a:bodyPr>
            <a:normAutofit/>
          </a:bodyPr>
          <a:lstStyle>
            <a:lvl1pPr marL="0" indent="0">
              <a:buNone/>
              <a:defRPr sz="21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2" y="2637699"/>
            <a:ext cx="2816225" cy="519383"/>
          </a:xfrm>
        </p:spPr>
        <p:txBody>
          <a:bodyPr>
            <a:normAutofit/>
          </a:bodyPr>
          <a:lstStyle>
            <a:lvl1pPr marL="0" indent="0">
              <a:buNone/>
              <a:defRPr sz="135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2" y="3462967"/>
            <a:ext cx="2816225" cy="365618"/>
          </a:xfrm>
        </p:spPr>
        <p:txBody>
          <a:bodyPr>
            <a:normAutofit/>
          </a:bodyPr>
          <a:lstStyle>
            <a:lvl1pPr marL="0" indent="0">
              <a:buNone/>
              <a:defRPr sz="135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2" y="3828585"/>
            <a:ext cx="2816225" cy="386576"/>
          </a:xfrm>
        </p:spPr>
        <p:txBody>
          <a:bodyPr>
            <a:normAutofit/>
          </a:bodyPr>
          <a:lstStyle>
            <a:lvl1pPr marL="0" indent="0">
              <a:buNone/>
              <a:defRPr sz="1350" b="0">
                <a:solidFill>
                  <a:schemeClr val="bg1"/>
                </a:solidFill>
              </a:defRPr>
            </a:lvl1pPr>
          </a:lstStyle>
          <a:p>
            <a:pPr lvl="0"/>
            <a:r>
              <a:rPr lang="en-US" dirty="0" smtClean="0"/>
              <a:t>Phone</a:t>
            </a:r>
          </a:p>
        </p:txBody>
      </p:sp>
      <p:sp>
        <p:nvSpPr>
          <p:cNvPr id="18" name="TextBox 17"/>
          <p:cNvSpPr txBox="1"/>
          <p:nvPr/>
        </p:nvSpPr>
        <p:spPr>
          <a:xfrm>
            <a:off x="5303522" y="4210158"/>
            <a:ext cx="2816225" cy="299749"/>
          </a:xfrm>
          <a:prstGeom prst="rect">
            <a:avLst/>
          </a:prstGeom>
          <a:noFill/>
        </p:spPr>
        <p:txBody>
          <a:bodyPr wrap="square" rtlCol="0">
            <a:spAutoFit/>
          </a:bodyPr>
          <a:lstStyle/>
          <a:p>
            <a:pPr marL="0" marR="0" lvl="0" indent="0" algn="l" defTabSz="342886" rtl="0" eaLnBrk="1" fontAlgn="auto" latinLnBrk="0" hangingPunct="1">
              <a:lnSpc>
                <a:spcPct val="100000"/>
              </a:lnSpc>
              <a:spcBef>
                <a:spcPts val="0"/>
              </a:spcBef>
              <a:spcAft>
                <a:spcPts val="0"/>
              </a:spcAft>
              <a:buClrTx/>
              <a:buSzTx/>
              <a:buFontTx/>
              <a:buNone/>
              <a:tabLst/>
              <a:defRPr/>
            </a:pPr>
            <a:r>
              <a:rPr lang="en-US" sz="135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63631511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50" b="1" i="0">
                <a:solidFill>
                  <a:srgbClr val="595958"/>
                </a:solidFill>
                <a:latin typeface="Segoe UI"/>
                <a:cs typeface="Segoe UI"/>
              </a:defRPr>
            </a:lvl1pPr>
          </a:lstStyle>
          <a:p>
            <a:endParaRPr/>
          </a:p>
        </p:txBody>
      </p:sp>
      <p:sp>
        <p:nvSpPr>
          <p:cNvPr id="3" name="Holder 3"/>
          <p:cNvSpPr>
            <a:spLocks noGrp="1"/>
          </p:cNvSpPr>
          <p:nvPr>
            <p:ph sz="half" idx="2"/>
          </p:nvPr>
        </p:nvSpPr>
        <p:spPr>
          <a:xfrm>
            <a:off x="457201" y="1314452"/>
            <a:ext cx="3977640" cy="36920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1" y="1314452"/>
            <a:ext cx="3977640" cy="36920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6652488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1" y="1447585"/>
            <a:ext cx="8229599"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601">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85872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423201"/>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6"/>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9345587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1" y="1849583"/>
            <a:ext cx="8229599"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6552818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1" y="397935"/>
            <a:ext cx="8229599"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793504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554789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0"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Content Placeholder 5"/>
          <p:cNvSpPr>
            <a:spLocks noGrp="1"/>
          </p:cNvSpPr>
          <p:nvPr>
            <p:ph sz="quarter" idx="4" hasCustomPrompt="1"/>
          </p:nvPr>
        </p:nvSpPr>
        <p:spPr>
          <a:xfrm>
            <a:off x="1065010" y="4131486"/>
            <a:ext cx="7681428" cy="489163"/>
          </a:xfrm>
        </p:spPr>
        <p:txBody>
          <a:bodyPr anchor="b">
            <a:normAutofit/>
          </a:bodyPr>
          <a:lstStyle>
            <a:lvl1pPr marL="0" indent="0" algn="r">
              <a:buFont typeface="Courier New" panose="02070309020205020404" pitchFamily="49" charset="0"/>
              <a:buNone/>
              <a:defRPr sz="1200" b="1" spc="150" baseline="0">
                <a:latin typeface="+mn-lt"/>
              </a:defRPr>
            </a:lvl1pPr>
            <a:lvl2pPr marL="668627" indent="-257164">
              <a:buFont typeface="Arial" panose="020B0604020202020204" pitchFamily="34" charset="0"/>
              <a:buChar char="•"/>
              <a:defRPr sz="1800"/>
            </a:lvl2pPr>
            <a:lvl3pPr marL="1028656" indent="-205732">
              <a:buFont typeface="Wingdings" panose="05000000000000000000" pitchFamily="2" charset="2"/>
              <a:buChar char="§"/>
              <a:defRPr sz="1620"/>
            </a:lvl3pPr>
            <a:lvl4pPr>
              <a:defRPr sz="1440"/>
            </a:lvl4pPr>
            <a:lvl5pPr>
              <a:defRPr sz="1440"/>
            </a:lvl5pPr>
            <a:lvl6pPr>
              <a:defRPr sz="1440"/>
            </a:lvl6pPr>
            <a:lvl7pPr>
              <a:defRPr sz="1440"/>
            </a:lvl7pPr>
            <a:lvl8pPr>
              <a:defRPr sz="1440"/>
            </a:lvl8pPr>
            <a:lvl9pPr>
              <a:defRPr sz="1440"/>
            </a:lvl9pPr>
          </a:lstStyle>
          <a:p>
            <a:pPr lvl="0"/>
            <a:r>
              <a:rPr lang="en-US" dirty="0" smtClean="0"/>
              <a:t>- CREDIT IN ALL CAPS</a:t>
            </a:r>
          </a:p>
        </p:txBody>
      </p:sp>
      <p:sp>
        <p:nvSpPr>
          <p:cNvPr id="7" name="Title 1"/>
          <p:cNvSpPr>
            <a:spLocks noGrp="1"/>
          </p:cNvSpPr>
          <p:nvPr>
            <p:ph type="title" hasCustomPrompt="1"/>
          </p:nvPr>
        </p:nvSpPr>
        <p:spPr>
          <a:xfrm>
            <a:off x="747424" y="834891"/>
            <a:ext cx="7999012" cy="3101009"/>
          </a:xfrm>
        </p:spPr>
        <p:txBody>
          <a:bodyPr anchor="t">
            <a:normAutofit/>
          </a:bodyPr>
          <a:lstStyle>
            <a:lvl1pPr algn="l">
              <a:defRPr sz="3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904502709"/>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672287"/>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9" name="Picture 8"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Tree>
    <p:extLst>
      <p:ext uri="{BB962C8B-B14F-4D97-AF65-F5344CB8AC3E}">
        <p14:creationId xmlns:p14="http://schemas.microsoft.com/office/powerpoint/2010/main" val="339835634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9"/>
          <p:cNvSpPr/>
          <p:nvPr userDrawn="1"/>
        </p:nvSpPr>
        <p:spPr>
          <a:xfrm>
            <a:off x="-6196"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11" name="Picture 10"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3"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Tree>
    <p:extLst>
      <p:ext uri="{BB962C8B-B14F-4D97-AF65-F5344CB8AC3E}">
        <p14:creationId xmlns:p14="http://schemas.microsoft.com/office/powerpoint/2010/main" val="137632200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C6A3EA4D-DBBA-4203-B463-41D273D0F990}" type="slidenum">
              <a:rPr lang="en-US" smtClean="0"/>
              <a:t>‹#›</a:t>
            </a:fld>
            <a:endParaRPr lang="en-US"/>
          </a:p>
        </p:txBody>
      </p:sp>
    </p:spTree>
    <p:extLst>
      <p:ext uri="{BB962C8B-B14F-4D97-AF65-F5344CB8AC3E}">
        <p14:creationId xmlns:p14="http://schemas.microsoft.com/office/powerpoint/2010/main" val="329680377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C6A3EA4D-DBBA-4203-B463-41D273D0F990}" type="slidenum">
              <a:rPr lang="en-US" smtClean="0"/>
              <a:t>‹#›</a:t>
            </a:fld>
            <a:endParaRPr lang="en-US"/>
          </a:p>
        </p:txBody>
      </p:sp>
    </p:spTree>
    <p:extLst>
      <p:ext uri="{BB962C8B-B14F-4D97-AF65-F5344CB8AC3E}">
        <p14:creationId xmlns:p14="http://schemas.microsoft.com/office/powerpoint/2010/main" val="2419316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36985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23291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22706522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8051860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40906434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C6A3EA4D-DBBA-4203-B463-41D273D0F990}" type="slidenum">
              <a:rPr lang="en-US" smtClean="0"/>
              <a:t>‹#›</a:t>
            </a:fld>
            <a:endParaRPr lang="en-US"/>
          </a:p>
        </p:txBody>
      </p:sp>
    </p:spTree>
    <p:extLst>
      <p:ext uri="{BB962C8B-B14F-4D97-AF65-F5344CB8AC3E}">
        <p14:creationId xmlns:p14="http://schemas.microsoft.com/office/powerpoint/2010/main" val="221856482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25673485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C6A3EA4D-DBBA-4203-B463-41D273D0F990}" type="slidenum">
              <a:rPr lang="en-US" smtClean="0"/>
              <a:t>‹#›</a:t>
            </a:fld>
            <a:endParaRPr lang="en-US"/>
          </a:p>
        </p:txBody>
      </p:sp>
    </p:spTree>
    <p:extLst>
      <p:ext uri="{BB962C8B-B14F-4D97-AF65-F5344CB8AC3E}">
        <p14:creationId xmlns:p14="http://schemas.microsoft.com/office/powerpoint/2010/main" val="3257989520"/>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10522460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330080088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6" name="Picture 5"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1669" y="916907"/>
            <a:ext cx="3905250" cy="3905250"/>
          </a:xfrm>
          <a:prstGeom prst="rect">
            <a:avLst/>
          </a:prstGeom>
        </p:spPr>
      </p:pic>
    </p:spTree>
    <p:extLst>
      <p:ext uri="{BB962C8B-B14F-4D97-AF65-F5344CB8AC3E}">
        <p14:creationId xmlns:p14="http://schemas.microsoft.com/office/powerpoint/2010/main" val="348401516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95076364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469728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4035175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2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50057411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97625621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72796566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title="USPT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73852154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9709010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353581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833319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8543426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09601833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39659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59087401"/>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22826781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80884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7" name="Picture 6"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Tree>
    <p:extLst>
      <p:ext uri="{BB962C8B-B14F-4D97-AF65-F5344CB8AC3E}">
        <p14:creationId xmlns:p14="http://schemas.microsoft.com/office/powerpoint/2010/main" val="424817550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59624055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25715285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1" name="Picture 10"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2" name="TextBox 1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7" name="TextBox 16"/>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9586840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533531026"/>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_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40867348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65831273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186999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04329605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_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20420739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54577009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8061835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002905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4386859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899675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88687809"/>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021590"/>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264"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264" dirty="0">
              <a:effectLst/>
              <a:latin typeface="Segoe UI"/>
            </a:endParaRPr>
          </a:p>
        </p:txBody>
      </p:sp>
    </p:spTree>
    <p:extLst>
      <p:ext uri="{BB962C8B-B14F-4D97-AF65-F5344CB8AC3E}">
        <p14:creationId xmlns:p14="http://schemas.microsoft.com/office/powerpoint/2010/main" val="282974932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91"/>
            <a:ext cx="9150889"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264"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264" dirty="0">
              <a:effectLst/>
              <a:latin typeface="Segoe UI"/>
            </a:endParaRPr>
          </a:p>
        </p:txBody>
      </p:sp>
    </p:spTree>
    <p:extLst>
      <p:ext uri="{BB962C8B-B14F-4D97-AF65-F5344CB8AC3E}">
        <p14:creationId xmlns:p14="http://schemas.microsoft.com/office/powerpoint/2010/main" val="557381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5781458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6124191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25449584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264" dirty="0">
              <a:effectLst/>
              <a:latin typeface="Segoe UI"/>
            </a:endParaRPr>
          </a:p>
        </p:txBody>
      </p:sp>
      <p:sp>
        <p:nvSpPr>
          <p:cNvPr id="2" name="Title 1"/>
          <p:cNvSpPr>
            <a:spLocks noGrp="1"/>
          </p:cNvSpPr>
          <p:nvPr>
            <p:ph type="title"/>
          </p:nvPr>
        </p:nvSpPr>
        <p:spPr>
          <a:xfrm>
            <a:off x="722313" y="3672419"/>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54281369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2"/>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333502"/>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78515488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2"/>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7"/>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423202"/>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7"/>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309821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1672150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313203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64"/>
          </a:p>
        </p:txBody>
      </p:sp>
      <p:sp>
        <p:nvSpPr>
          <p:cNvPr id="6" name="Content Placeholder 5"/>
          <p:cNvSpPr>
            <a:spLocks noGrp="1"/>
          </p:cNvSpPr>
          <p:nvPr>
            <p:ph sz="quarter" idx="4" hasCustomPrompt="1"/>
          </p:nvPr>
        </p:nvSpPr>
        <p:spPr>
          <a:xfrm>
            <a:off x="1065009" y="4131484"/>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4" y="834889"/>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9589802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264"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8"/>
            <a:ext cx="4021100" cy="1990444"/>
          </a:xfrm>
          <a:prstGeom prst="rect">
            <a:avLst/>
          </a:prstGeom>
        </p:spPr>
      </p:pic>
      <p:sp>
        <p:nvSpPr>
          <p:cNvPr id="6" name="Subtitle 2"/>
          <p:cNvSpPr>
            <a:spLocks noGrp="1"/>
          </p:cNvSpPr>
          <p:nvPr>
            <p:ph type="subTitle" idx="1" hasCustomPrompt="1"/>
          </p:nvPr>
        </p:nvSpPr>
        <p:spPr>
          <a:xfrm>
            <a:off x="685799" y="4348636"/>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386071038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264"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8"/>
            <a:ext cx="4021100" cy="1990444"/>
          </a:xfrm>
          <a:prstGeom prst="rect">
            <a:avLst/>
          </a:prstGeom>
        </p:spPr>
      </p:pic>
    </p:spTree>
    <p:extLst>
      <p:ext uri="{BB962C8B-B14F-4D97-AF65-F5344CB8AC3E}">
        <p14:creationId xmlns:p14="http://schemas.microsoft.com/office/powerpoint/2010/main" val="3470532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384981653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264"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26651899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264"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1" y="975745"/>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9"/>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701"/>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7"/>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73640479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60944411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6196" y="6439"/>
            <a:ext cx="9150196" cy="5457066"/>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84650782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21115096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9144726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01715247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9602104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43161997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72065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3860864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2726039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693028135"/>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159442015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74703095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65144023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70254314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33325209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34944521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8660134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04684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7"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21356367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1648838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9118518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2439234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60089784"/>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320748"/>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889082508"/>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38669542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513534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1291090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1977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89"/>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title="Patent drawing background"/>
          <p:cNvPicPr>
            <a:picLocks noChangeAspect="1"/>
          </p:cNvPicPr>
          <p:nvPr userDrawn="1"/>
        </p:nvPicPr>
        <p:blipFill rotWithShape="1">
          <a:blip r:embed="rId2"/>
          <a:srcRect r="-76"/>
          <a:stretch/>
        </p:blipFill>
        <p:spPr>
          <a:xfrm>
            <a:off x="1" y="42389"/>
            <a:ext cx="9150889" cy="5456393"/>
          </a:xfrm>
          <a:prstGeom prst="rect">
            <a:avLst/>
          </a:prstGeom>
        </p:spPr>
      </p:pic>
      <p:sp>
        <p:nvSpPr>
          <p:cNvPr id="11" name="Rectangle 9"/>
          <p:cNvSpPr/>
          <p:nvPr userDrawn="1"/>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title="USPT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370194498"/>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482503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01699695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070864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3730955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56408425"/>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70710367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76403229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73080573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80038629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869068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457200" y="5297488"/>
            <a:ext cx="2057400" cy="303212"/>
          </a:xfrm>
        </p:spPr>
        <p:txBody>
          <a:bodyP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16737508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211277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9957081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4728232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930306365"/>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582290"/>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457200" y="5360440"/>
            <a:ext cx="2057400" cy="303212"/>
          </a:xfrm>
        </p:spPr>
        <p:txBody>
          <a:bodyP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001427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700773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315843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5011138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37326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622516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457200" y="5411788"/>
            <a:ext cx="2057400" cy="303212"/>
          </a:xfrm>
        </p:spPr>
        <p:txBody>
          <a:bodyPr/>
          <a:lstStyle>
            <a:lvl1pPr algn="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379978792"/>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87289927"/>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11170"/>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15145237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457200" y="5380719"/>
            <a:ext cx="2057400" cy="303212"/>
          </a:xfrm>
        </p:spPr>
        <p:txBody>
          <a:bodyP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8154069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457200" y="5402490"/>
            <a:ext cx="2057400" cy="303212"/>
          </a:xfrm>
        </p:spPr>
        <p:txBody>
          <a:bodyPr/>
          <a:lstStyle>
            <a:lvl1pPr algn="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72989499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457200" y="5121050"/>
            <a:ext cx="2057400" cy="303212"/>
          </a:xfrm>
        </p:spPr>
        <p:txBody>
          <a:bodyPr/>
          <a:lstStyle>
            <a:lvl1pPr algn="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32335085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2647908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4470653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99374395"/>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7169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76259633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01512148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title="USPTO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240893260"/>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457200" y="5297488"/>
            <a:ext cx="2057400" cy="303212"/>
          </a:xfrm>
        </p:spPr>
        <p:txBody>
          <a:bodyP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53741140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457200" y="5411788"/>
            <a:ext cx="2057400" cy="303212"/>
          </a:xfrm>
        </p:spPr>
        <p:txBody>
          <a:bodyPr/>
          <a:lstStyle>
            <a:lvl1pPr algn="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3569911707"/>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415172726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1562523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5552863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457200" y="5309168"/>
            <a:ext cx="2057400" cy="303212"/>
          </a:xfrm>
        </p:spPr>
        <p:txBody>
          <a:bodyPr/>
          <a:lstStyle>
            <a:lvl1pPr algn="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82040831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23799" y="5297488"/>
            <a:ext cx="2057400" cy="303212"/>
          </a:xfrm>
        </p:spPr>
        <p:txBody>
          <a:bodyPr/>
          <a:lstStyle>
            <a:lvl1pPr algn="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418848769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8658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97602341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7" name="Picture 6"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Tree>
    <p:extLst>
      <p:ext uri="{BB962C8B-B14F-4D97-AF65-F5344CB8AC3E}">
        <p14:creationId xmlns:p14="http://schemas.microsoft.com/office/powerpoint/2010/main" val="175690425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3735041407"/>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048377926"/>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1" name="Picture 10"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2" name="TextBox 1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7" name="TextBox 16"/>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908354059"/>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05083506"/>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103649577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43862785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72879324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1_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51497546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34720125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423201"/>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6"/>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99460688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813683"/>
      </p:ext>
    </p:extLst>
  </p:cSld>
  <p:clrMapOvr>
    <a:masterClrMapping/>
  </p:clrMapOvr>
  <p:hf hdr="0" ftr="0" dt="0"/>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86907173"/>
      </p:ext>
    </p:extLst>
  </p:cSld>
  <p:clrMapOvr>
    <a:masterClrMapping/>
  </p:clrMapOvr>
  <p:hf hdr="0" ftr="0" dt="0"/>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74001959"/>
      </p:ext>
    </p:extLst>
  </p:cSld>
  <p:clrMapOvr>
    <a:masterClrMapping/>
  </p:clrMapOvr>
  <p:hf hdr="0" ftr="0" dt="0"/>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32751841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528604689"/>
      </p:ext>
    </p:extLst>
  </p:cSld>
  <p:clrMapOvr>
    <a:masterClrMapping/>
  </p:clrMapOvr>
  <p:hf hdr="0" ftr="0" dt="0"/>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95264734"/>
      </p:ext>
    </p:extLst>
  </p:cSld>
  <p:clrMapOvr>
    <a:masterClrMapping/>
  </p:clrMapOvr>
  <p:hf hdr="0" ftr="0" dt="0"/>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363339770"/>
      </p:ext>
    </p:extLst>
  </p:cSld>
  <p:clrMapOvr>
    <a:masterClrMapping/>
  </p:clrMapOvr>
  <p:hf hdr="0" ftr="0" dt="0"/>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10838375"/>
      </p:ext>
    </p:extLst>
  </p:cSld>
  <p:clrMapOvr>
    <a:masterClrMapping/>
  </p:clrMapOvr>
  <p:hf hdr="0" ftr="0" dt="0"/>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694611"/>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3148317972"/>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457200" y="5309168"/>
            <a:ext cx="2057400" cy="303212"/>
          </a:xfrm>
        </p:spPr>
        <p:txBody>
          <a:bodyPr/>
          <a:lstStyle>
            <a:lvl1pPr algn="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9348752"/>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082875682"/>
      </p:ext>
    </p:extLst>
  </p:cSld>
  <p:clrMapOvr>
    <a:masterClrMapping/>
  </p:clrMapOvr>
  <p:hf hdr="0" ftr="0" dt="0"/>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127417567"/>
      </p:ext>
    </p:extLst>
  </p:cSld>
  <p:clrMapOvr>
    <a:masterClrMapping/>
  </p:clrMapOvr>
  <p:hf hdr="0" ftr="0" dt="0"/>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08143222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23799" y="5297488"/>
            <a:ext cx="2057400" cy="303212"/>
          </a:xfrm>
        </p:spPr>
        <p:txBody>
          <a:bodyPr/>
          <a:lstStyle>
            <a:lvl1pPr algn="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3831632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Tree>
    <p:extLst>
      <p:ext uri="{BB962C8B-B14F-4D97-AF65-F5344CB8AC3E}">
        <p14:creationId xmlns:p14="http://schemas.microsoft.com/office/powerpoint/2010/main" val="147696070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7" name="Picture 6"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Tree>
    <p:extLst>
      <p:ext uri="{BB962C8B-B14F-4D97-AF65-F5344CB8AC3E}">
        <p14:creationId xmlns:p14="http://schemas.microsoft.com/office/powerpoint/2010/main" val="425368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44869191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2436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593881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1" name="Picture 10"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12" name="TextBox 11"/>
          <p:cNvSpPr txBox="1"/>
          <p:nvPr userDrawn="1"/>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7" name="TextBox 16"/>
          <p:cNvSpPr txBox="1"/>
          <p:nvPr userDrawn="1"/>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20970923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39744521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4289715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198384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2575447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userDrawn="1"/>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userDrawn="1"/>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2634149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7"/>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648">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5498418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31029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6"/>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05021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7200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2153495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19"/>
          </a:p>
        </p:txBody>
      </p:sp>
      <p:sp>
        <p:nvSpPr>
          <p:cNvPr id="6" name="Content Placeholder 5"/>
          <p:cNvSpPr>
            <a:spLocks noGrp="1"/>
          </p:cNvSpPr>
          <p:nvPr>
            <p:ph sz="quarter" idx="4" hasCustomPrompt="1"/>
          </p:nvPr>
        </p:nvSpPr>
        <p:spPr>
          <a:xfrm>
            <a:off x="1065009" y="4131485"/>
            <a:ext cx="7681428" cy="489163"/>
          </a:xfrm>
        </p:spPr>
        <p:txBody>
          <a:bodyPr anchor="b">
            <a:normAutofit/>
          </a:bodyPr>
          <a:lstStyle>
            <a:lvl1pPr marL="0" indent="0" algn="r">
              <a:buFont typeface="Courier New" panose="02070309020205020404" pitchFamily="49" charset="0"/>
              <a:buNone/>
              <a:defRPr sz="1296" b="1" spc="162" baseline="0">
                <a:latin typeface="+mn-lt"/>
              </a:defRPr>
            </a:lvl1pPr>
            <a:lvl2pPr marL="722147" indent="-277749">
              <a:buFont typeface="Arial" panose="020B0604020202020204" pitchFamily="34" charset="0"/>
              <a:buChar char="•"/>
              <a:defRPr sz="1944"/>
            </a:lvl2pPr>
            <a:lvl3pPr marL="1110996" indent="-222200">
              <a:buFont typeface="Wingdings" panose="05000000000000000000" pitchFamily="2" charset="2"/>
              <a:buChar char="§"/>
              <a:defRPr sz="1750"/>
            </a:lvl3pPr>
            <a:lvl4pPr>
              <a:defRPr sz="1556"/>
            </a:lvl4pPr>
            <a:lvl5pPr>
              <a:defRPr sz="1556"/>
            </a:lvl5pPr>
            <a:lvl6pPr>
              <a:defRPr sz="1556"/>
            </a:lvl6pPr>
            <a:lvl7pPr>
              <a:defRPr sz="1556"/>
            </a:lvl7pPr>
            <a:lvl8pPr>
              <a:defRPr sz="1556"/>
            </a:lvl8pPr>
            <a:lvl9pPr>
              <a:defRPr sz="1556"/>
            </a:lvl9pPr>
          </a:lstStyle>
          <a:p>
            <a:pPr lvl="0"/>
            <a:r>
              <a:rPr lang="en-US" dirty="0" smtClean="0"/>
              <a:t>- CREDIT IN ALL CAPS</a:t>
            </a:r>
          </a:p>
        </p:txBody>
      </p:sp>
      <p:sp>
        <p:nvSpPr>
          <p:cNvPr id="7" name="Title 1"/>
          <p:cNvSpPr>
            <a:spLocks noGrp="1"/>
          </p:cNvSpPr>
          <p:nvPr>
            <p:ph type="title" hasCustomPrompt="1"/>
          </p:nvPr>
        </p:nvSpPr>
        <p:spPr>
          <a:xfrm>
            <a:off x="747426" y="834890"/>
            <a:ext cx="7999012" cy="3101009"/>
          </a:xfrm>
        </p:spPr>
        <p:txBody>
          <a:bodyPr anchor="t">
            <a:normAutofit/>
          </a:bodyPr>
          <a:lstStyle>
            <a:lvl1pPr algn="l">
              <a:defRPr sz="324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58250150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20149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94" b="1" i="0">
                <a:solidFill>
                  <a:srgbClr val="595958"/>
                </a:solidFill>
                <a:latin typeface="Segoe UI"/>
                <a:cs typeface="Segoe UI"/>
              </a:defRPr>
            </a:lvl1pPr>
          </a:lstStyle>
          <a:p>
            <a:endParaRPr/>
          </a:p>
        </p:txBody>
      </p:sp>
      <p:sp>
        <p:nvSpPr>
          <p:cNvPr id="3" name="Holder 3"/>
          <p:cNvSpPr>
            <a:spLocks noGrp="1"/>
          </p:cNvSpPr>
          <p:nvPr>
            <p:ph sz="half" idx="2"/>
          </p:nvPr>
        </p:nvSpPr>
        <p:spPr>
          <a:xfrm>
            <a:off x="457200" y="1314450"/>
            <a:ext cx="3977640" cy="39889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4450"/>
            <a:ext cx="3977640" cy="39889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20" b="0" i="0">
                <a:solidFill>
                  <a:srgbClr val="595958"/>
                </a:solidFill>
                <a:latin typeface="Segoe UI"/>
                <a:cs typeface="Segoe UI"/>
              </a:defRPr>
            </a:lvl1pPr>
          </a:lstStyle>
          <a:p>
            <a:pPr marL="9248">
              <a:spcBef>
                <a:spcPts val="146"/>
              </a:spcBef>
            </a:pPr>
            <a:endParaRPr lang="en-US" spc="-14"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74" b="0" i="0">
                <a:solidFill>
                  <a:srgbClr val="8A8A8A"/>
                </a:solidFill>
                <a:latin typeface="Segoe UI"/>
                <a:cs typeface="Segoe UI"/>
              </a:defRPr>
            </a:lvl1pPr>
          </a:lstStyle>
          <a:p>
            <a:pPr marL="18497">
              <a:spcBef>
                <a:spcPts val="143"/>
              </a:spcBef>
            </a:pPr>
            <a:fld id="{81D60167-4931-47E6-BA6A-407CBD079E47}" type="slidenum">
              <a:rPr lang="en-US" smtClean="0"/>
              <a:pPr marL="18497">
                <a:spcBef>
                  <a:spcPts val="143"/>
                </a:spcBef>
              </a:pPr>
              <a:t>‹#›</a:t>
            </a:fld>
            <a:endParaRPr lang="en-US" dirty="0"/>
          </a:p>
        </p:txBody>
      </p:sp>
    </p:spTree>
    <p:extLst>
      <p:ext uri="{BB962C8B-B14F-4D97-AF65-F5344CB8AC3E}">
        <p14:creationId xmlns:p14="http://schemas.microsoft.com/office/powerpoint/2010/main" val="3172871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138"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2" y="975745"/>
            <a:ext cx="3396343" cy="640816"/>
          </a:xfrm>
          <a:prstGeom prst="rect">
            <a:avLst/>
          </a:prstGeom>
          <a:noFill/>
        </p:spPr>
        <p:txBody>
          <a:bodyPr wrap="square" rtlCol="0">
            <a:spAutoFit/>
          </a:bodyPr>
          <a:lstStyle/>
          <a:p>
            <a:r>
              <a:rPr lang="en-US" sz="3564" b="1" dirty="0" smtClean="0">
                <a:solidFill>
                  <a:schemeClr val="bg1"/>
                </a:solidFill>
              </a:rPr>
              <a:t>Thank</a:t>
            </a:r>
            <a:r>
              <a:rPr lang="en-US" sz="3564" b="1" baseline="0" dirty="0" smtClean="0">
                <a:solidFill>
                  <a:schemeClr val="bg1"/>
                </a:solidFill>
              </a:rPr>
              <a:t> you!</a:t>
            </a:r>
          </a:p>
        </p:txBody>
      </p:sp>
      <p:sp>
        <p:nvSpPr>
          <p:cNvPr id="13" name="Text Placeholder 12"/>
          <p:cNvSpPr>
            <a:spLocks noGrp="1"/>
          </p:cNvSpPr>
          <p:nvPr>
            <p:ph type="body" sz="quarter" idx="10" hasCustomPrompt="1"/>
          </p:nvPr>
        </p:nvSpPr>
        <p:spPr>
          <a:xfrm>
            <a:off x="5303522" y="2103449"/>
            <a:ext cx="2816225" cy="519383"/>
          </a:xfrm>
        </p:spPr>
        <p:txBody>
          <a:bodyPr>
            <a:normAutofit/>
          </a:bodyPr>
          <a:lstStyle>
            <a:lvl1pPr marL="0" indent="0">
              <a:buNone/>
              <a:defRPr sz="2268"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2" y="2637702"/>
            <a:ext cx="2816225" cy="519383"/>
          </a:xfrm>
        </p:spPr>
        <p:txBody>
          <a:bodyPr>
            <a:normAutofit/>
          </a:bodyPr>
          <a:lstStyle>
            <a:lvl1pPr marL="0" indent="0">
              <a:buNone/>
              <a:defRPr sz="1458"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2" y="3462967"/>
            <a:ext cx="2816225" cy="365618"/>
          </a:xfrm>
        </p:spPr>
        <p:txBody>
          <a:bodyPr>
            <a:normAutofit/>
          </a:bodyPr>
          <a:lstStyle>
            <a:lvl1pPr marL="0" indent="0">
              <a:buNone/>
              <a:defRPr sz="1458"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1" y="3828585"/>
            <a:ext cx="2816225" cy="386576"/>
          </a:xfrm>
        </p:spPr>
        <p:txBody>
          <a:bodyPr>
            <a:normAutofit/>
          </a:bodyPr>
          <a:lstStyle>
            <a:lvl1pPr marL="0" indent="0">
              <a:buNone/>
              <a:defRPr sz="1458" b="0">
                <a:solidFill>
                  <a:schemeClr val="bg1"/>
                </a:solidFill>
              </a:defRPr>
            </a:lvl1pPr>
          </a:lstStyle>
          <a:p>
            <a:pPr lvl="0"/>
            <a:r>
              <a:rPr lang="en-US" dirty="0" smtClean="0"/>
              <a:t>Phone</a:t>
            </a:r>
          </a:p>
        </p:txBody>
      </p:sp>
      <p:sp>
        <p:nvSpPr>
          <p:cNvPr id="18" name="TextBox 17"/>
          <p:cNvSpPr txBox="1"/>
          <p:nvPr/>
        </p:nvSpPr>
        <p:spPr>
          <a:xfrm>
            <a:off x="5303522" y="4210158"/>
            <a:ext cx="2816225" cy="316690"/>
          </a:xfrm>
          <a:prstGeom prst="rect">
            <a:avLst/>
          </a:prstGeom>
          <a:noFill/>
        </p:spPr>
        <p:txBody>
          <a:bodyPr wrap="square" rtlCol="0">
            <a:spAutoFit/>
          </a:bodyPr>
          <a:lstStyle/>
          <a:p>
            <a:pPr marL="0" marR="0" lvl="0" indent="0" algn="l" defTabSz="370332" rtl="0" eaLnBrk="1" fontAlgn="auto" latinLnBrk="0" hangingPunct="1">
              <a:lnSpc>
                <a:spcPct val="100000"/>
              </a:lnSpc>
              <a:spcBef>
                <a:spcPts val="0"/>
              </a:spcBef>
              <a:spcAft>
                <a:spcPts val="0"/>
              </a:spcAft>
              <a:buClrTx/>
              <a:buSzTx/>
              <a:buFontTx/>
              <a:buNone/>
              <a:tabLst/>
              <a:defRPr/>
            </a:pPr>
            <a:r>
              <a:rPr lang="en-US" sz="1458"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Rectangle 9"/>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138" dirty="0">
              <a:effectLst/>
              <a:latin typeface="Segoe UI"/>
            </a:endParaRPr>
          </a:p>
        </p:txBody>
      </p:sp>
      <p:pic>
        <p:nvPicPr>
          <p:cNvPr id="11" name="Picture 10" title="USPTO seal"/>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12" name="TextBox 11"/>
          <p:cNvSpPr txBox="1"/>
          <p:nvPr userDrawn="1"/>
        </p:nvSpPr>
        <p:spPr>
          <a:xfrm>
            <a:off x="5303522" y="975745"/>
            <a:ext cx="3396343" cy="640816"/>
          </a:xfrm>
          <a:prstGeom prst="rect">
            <a:avLst/>
          </a:prstGeom>
          <a:noFill/>
        </p:spPr>
        <p:txBody>
          <a:bodyPr wrap="square" rtlCol="0">
            <a:spAutoFit/>
          </a:bodyPr>
          <a:lstStyle/>
          <a:p>
            <a:r>
              <a:rPr lang="en-US" sz="3564" b="1" dirty="0" smtClean="0">
                <a:solidFill>
                  <a:schemeClr val="bg1"/>
                </a:solidFill>
              </a:rPr>
              <a:t>Thank</a:t>
            </a:r>
            <a:r>
              <a:rPr lang="en-US" sz="3564" b="1" baseline="0" dirty="0" smtClean="0">
                <a:solidFill>
                  <a:schemeClr val="bg1"/>
                </a:solidFill>
              </a:rPr>
              <a:t> you!</a:t>
            </a:r>
          </a:p>
        </p:txBody>
      </p:sp>
      <p:sp>
        <p:nvSpPr>
          <p:cNvPr id="17" name="TextBox 16"/>
          <p:cNvSpPr txBox="1"/>
          <p:nvPr userDrawn="1"/>
        </p:nvSpPr>
        <p:spPr>
          <a:xfrm>
            <a:off x="5303522" y="4210158"/>
            <a:ext cx="2816225" cy="316690"/>
          </a:xfrm>
          <a:prstGeom prst="rect">
            <a:avLst/>
          </a:prstGeom>
          <a:noFill/>
        </p:spPr>
        <p:txBody>
          <a:bodyPr wrap="square" rtlCol="0">
            <a:spAutoFit/>
          </a:bodyPr>
          <a:lstStyle/>
          <a:p>
            <a:pPr marL="0" marR="0" lvl="0" indent="0" algn="l" defTabSz="370332" rtl="0" eaLnBrk="1" fontAlgn="auto" latinLnBrk="0" hangingPunct="1">
              <a:lnSpc>
                <a:spcPct val="100000"/>
              </a:lnSpc>
              <a:spcBef>
                <a:spcPts val="0"/>
              </a:spcBef>
              <a:spcAft>
                <a:spcPts val="0"/>
              </a:spcAft>
              <a:buClrTx/>
              <a:buSzTx/>
              <a:buFontTx/>
              <a:buNone/>
              <a:tabLst/>
              <a:defRPr/>
            </a:pPr>
            <a:r>
              <a:rPr lang="en-US" sz="1458"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274177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138" dirty="0">
              <a:effectLst/>
              <a:latin typeface="Segoe UI"/>
            </a:endParaRPr>
          </a:p>
        </p:txBody>
      </p:sp>
      <p:sp>
        <p:nvSpPr>
          <p:cNvPr id="2" name="Title 1"/>
          <p:cNvSpPr>
            <a:spLocks noGrp="1"/>
          </p:cNvSpPr>
          <p:nvPr>
            <p:ph type="title"/>
          </p:nvPr>
        </p:nvSpPr>
        <p:spPr>
          <a:xfrm>
            <a:off x="722313" y="3672419"/>
            <a:ext cx="7772400" cy="1135063"/>
          </a:xfrm>
        </p:spPr>
        <p:txBody>
          <a:bodyPr anchor="t"/>
          <a:lstStyle>
            <a:lvl1pPr algn="l">
              <a:defRPr sz="324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20">
                <a:solidFill>
                  <a:schemeClr val="tx2">
                    <a:lumMod val="20000"/>
                    <a:lumOff val="80000"/>
                  </a:schemeClr>
                </a:solidFill>
              </a:defRPr>
            </a:lvl1pPr>
            <a:lvl2pPr marL="370332" indent="0">
              <a:buNone/>
              <a:defRPr sz="1458">
                <a:solidFill>
                  <a:schemeClr val="tx1">
                    <a:tint val="75000"/>
                  </a:schemeClr>
                </a:solidFill>
              </a:defRPr>
            </a:lvl2pPr>
            <a:lvl3pPr marL="740664" indent="0">
              <a:buNone/>
              <a:defRPr sz="1296">
                <a:solidFill>
                  <a:schemeClr val="tx1">
                    <a:tint val="75000"/>
                  </a:schemeClr>
                </a:solidFill>
              </a:defRPr>
            </a:lvl3pPr>
            <a:lvl4pPr marL="1110996" indent="0">
              <a:buNone/>
              <a:defRPr sz="1134">
                <a:solidFill>
                  <a:schemeClr val="tx1">
                    <a:tint val="75000"/>
                  </a:schemeClr>
                </a:solidFill>
              </a:defRPr>
            </a:lvl4pPr>
            <a:lvl5pPr marL="1481328" indent="0">
              <a:buNone/>
              <a:defRPr sz="1134">
                <a:solidFill>
                  <a:schemeClr val="tx1">
                    <a:tint val="75000"/>
                  </a:schemeClr>
                </a:solidFill>
              </a:defRPr>
            </a:lvl5pPr>
            <a:lvl6pPr marL="1851660" indent="0">
              <a:buNone/>
              <a:defRPr sz="1134">
                <a:solidFill>
                  <a:schemeClr val="tx1">
                    <a:tint val="75000"/>
                  </a:schemeClr>
                </a:solidFill>
              </a:defRPr>
            </a:lvl6pPr>
            <a:lvl7pPr marL="2221992" indent="0">
              <a:buNone/>
              <a:defRPr sz="1134">
                <a:solidFill>
                  <a:schemeClr val="tx1">
                    <a:tint val="75000"/>
                  </a:schemeClr>
                </a:solidFill>
              </a:defRPr>
            </a:lvl7pPr>
            <a:lvl8pPr marL="2592324" indent="0">
              <a:buNone/>
              <a:defRPr sz="1134">
                <a:solidFill>
                  <a:schemeClr val="tx1">
                    <a:tint val="75000"/>
                  </a:schemeClr>
                </a:solidFill>
              </a:defRPr>
            </a:lvl8pPr>
            <a:lvl9pPr marL="2962656" indent="0">
              <a:buNone/>
              <a:defRPr sz="1134">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3419702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14009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261000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1"/>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564007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86618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44037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423201"/>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6"/>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7216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594404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58864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2179747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89"/>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164608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33115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849064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326207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5412726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423201"/>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6"/>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15239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2197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738169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80297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9" name="Freeform 8"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Tree>
    <p:extLst>
      <p:ext uri="{BB962C8B-B14F-4D97-AF65-F5344CB8AC3E}">
        <p14:creationId xmlns:p14="http://schemas.microsoft.com/office/powerpoint/2010/main" val="291780613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41341764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19174776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356951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0374544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2663938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89"/>
            <a:ext cx="9150889" cy="5456393"/>
          </a:xfrm>
          <a:prstGeom prst="rect">
            <a:avLst/>
          </a:prstGeom>
        </p:spPr>
      </p:pic>
      <p:sp>
        <p:nvSpPr>
          <p:cNvPr id="2" name="Title 1"/>
          <p:cNvSpPr>
            <a:spLocks noGrp="1"/>
          </p:cNvSpPr>
          <p:nvPr>
            <p:ph type="ctrTitle"/>
          </p:nvPr>
        </p:nvSpPr>
        <p:spPr>
          <a:xfrm>
            <a:off x="685800" y="1277209"/>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9"/>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1"/>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5683702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5"/>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611618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2150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0612673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2" name="Title 1"/>
          <p:cNvSpPr>
            <a:spLocks noGrp="1"/>
          </p:cNvSpPr>
          <p:nvPr>
            <p:ph type="title"/>
          </p:nvPr>
        </p:nvSpPr>
        <p:spPr>
          <a:xfrm>
            <a:off x="722313" y="3672418"/>
            <a:ext cx="7772400" cy="1135063"/>
          </a:xfrm>
        </p:spPr>
        <p:txBody>
          <a:bodyPr anchor="t"/>
          <a:lstStyle>
            <a:lvl1pPr algn="l">
              <a:defRPr sz="36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1357595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794433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1"/>
            <a:ext cx="4040188"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4" name="Content Placeholder 3"/>
          <p:cNvSpPr>
            <a:spLocks noGrp="1"/>
          </p:cNvSpPr>
          <p:nvPr>
            <p:ph sz="half" idx="2"/>
          </p:nvPr>
        </p:nvSpPr>
        <p:spPr>
          <a:xfrm>
            <a:off x="457200" y="1956336"/>
            <a:ext cx="4040188"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423201"/>
            <a:ext cx="4041775"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Edit Master text styles</a:t>
            </a:r>
          </a:p>
        </p:txBody>
      </p:sp>
      <p:sp>
        <p:nvSpPr>
          <p:cNvPr id="6" name="Content Placeholder 5"/>
          <p:cNvSpPr>
            <a:spLocks noGrp="1"/>
          </p:cNvSpPr>
          <p:nvPr>
            <p:ph sz="quarter" idx="4"/>
          </p:nvPr>
        </p:nvSpPr>
        <p:spPr>
          <a:xfrm>
            <a:off x="4645027" y="1956336"/>
            <a:ext cx="4041775"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413453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815564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193999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065009" y="4131483"/>
            <a:ext cx="7681428"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dirty="0" smtClean="0"/>
              <a:t>- CREDIT IN ALL CAPS</a:t>
            </a:r>
          </a:p>
        </p:txBody>
      </p:sp>
      <p:sp>
        <p:nvSpPr>
          <p:cNvPr id="7" name="Title 1"/>
          <p:cNvSpPr>
            <a:spLocks noGrp="1"/>
          </p:cNvSpPr>
          <p:nvPr>
            <p:ph type="title" hasCustomPrompt="1"/>
          </p:nvPr>
        </p:nvSpPr>
        <p:spPr>
          <a:xfrm>
            <a:off x="747425" y="834888"/>
            <a:ext cx="7999012" cy="3101009"/>
          </a:xfrm>
        </p:spPr>
        <p:txBody>
          <a:bodyPr anchor="t">
            <a:normAutofit/>
          </a:bodyPr>
          <a:lstStyle>
            <a:lvl1pPr algn="l">
              <a:defRPr sz="36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2087729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391429"/>
            <a:ext cx="4021100" cy="1990444"/>
          </a:xfrm>
          <a:prstGeom prst="rect">
            <a:avLst/>
          </a:prstGeom>
        </p:spPr>
      </p:pic>
      <p:sp>
        <p:nvSpPr>
          <p:cNvPr id="6" name="Subtitle 2"/>
          <p:cNvSpPr>
            <a:spLocks noGrp="1"/>
          </p:cNvSpPr>
          <p:nvPr>
            <p:ph type="subTitle" idx="1" hasCustomPrompt="1"/>
          </p:nvPr>
        </p:nvSpPr>
        <p:spPr>
          <a:xfrm>
            <a:off x="685799" y="4348635"/>
            <a:ext cx="7885827"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41822987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1" y="1862279"/>
            <a:ext cx="4021100" cy="1990444"/>
          </a:xfrm>
          <a:prstGeom prst="rect">
            <a:avLst/>
          </a:prstGeom>
        </p:spPr>
      </p:pic>
    </p:spTree>
    <p:extLst>
      <p:ext uri="{BB962C8B-B14F-4D97-AF65-F5344CB8AC3E}">
        <p14:creationId xmlns:p14="http://schemas.microsoft.com/office/powerpoint/2010/main" val="31879712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38996616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7" y="916906"/>
            <a:ext cx="3881188" cy="3881188"/>
          </a:xfrm>
          <a:prstGeom prst="rect">
            <a:avLst/>
          </a:prstGeom>
        </p:spPr>
      </p:pic>
      <p:sp>
        <p:nvSpPr>
          <p:cNvPr id="2" name="TextBox 1"/>
          <p:cNvSpPr txBox="1"/>
          <p:nvPr/>
        </p:nvSpPr>
        <p:spPr>
          <a:xfrm>
            <a:off x="5303521" y="975744"/>
            <a:ext cx="3396343" cy="701731"/>
          </a:xfrm>
          <a:prstGeom prst="rect">
            <a:avLst/>
          </a:prstGeom>
          <a:noFill/>
        </p:spPr>
        <p:txBody>
          <a:bodyPr wrap="square" rtlCol="0">
            <a:spAutoFit/>
          </a:bodyPr>
          <a:lstStyle/>
          <a:p>
            <a:r>
              <a:rPr lang="en-US" sz="3960" b="1" dirty="0" smtClean="0">
                <a:solidFill>
                  <a:schemeClr val="bg1"/>
                </a:solidFill>
              </a:rPr>
              <a:t>Thank</a:t>
            </a:r>
            <a:r>
              <a:rPr lang="en-US" sz="3960" b="1" baseline="0" dirty="0" smtClean="0">
                <a:solidFill>
                  <a:schemeClr val="bg1"/>
                </a:solidFill>
              </a:rPr>
              <a:t> you!</a:t>
            </a:r>
          </a:p>
        </p:txBody>
      </p:sp>
      <p:sp>
        <p:nvSpPr>
          <p:cNvPr id="13" name="Text Placeholder 12"/>
          <p:cNvSpPr>
            <a:spLocks noGrp="1"/>
          </p:cNvSpPr>
          <p:nvPr>
            <p:ph type="body" sz="quarter" idx="10" hasCustomPrompt="1"/>
          </p:nvPr>
        </p:nvSpPr>
        <p:spPr>
          <a:xfrm>
            <a:off x="5303521" y="2103448"/>
            <a:ext cx="2816225" cy="519383"/>
          </a:xfrm>
        </p:spPr>
        <p:txBody>
          <a:bodyPr>
            <a:normAutofit/>
          </a:bodyPr>
          <a:lstStyle>
            <a:lvl1pPr marL="0" indent="0">
              <a:buNone/>
              <a:defRPr sz="252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1" y="2637699"/>
            <a:ext cx="2816225" cy="519383"/>
          </a:xfrm>
        </p:spPr>
        <p:txBody>
          <a:bodyPr>
            <a:normAutofit/>
          </a:bodyPr>
          <a:lstStyle>
            <a:lvl1pPr marL="0" indent="0">
              <a:buNone/>
              <a:defRPr sz="162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1" y="3462967"/>
            <a:ext cx="2816225" cy="365618"/>
          </a:xfrm>
        </p:spPr>
        <p:txBody>
          <a:bodyPr>
            <a:normAutofit/>
          </a:bodyPr>
          <a:lstStyle>
            <a:lvl1pPr marL="0" indent="0">
              <a:buNone/>
              <a:defRPr sz="162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20" y="3828585"/>
            <a:ext cx="2816225" cy="386576"/>
          </a:xfrm>
        </p:spPr>
        <p:txBody>
          <a:bodyPr>
            <a:normAutofit/>
          </a:bodyPr>
          <a:lstStyle>
            <a:lvl1pPr marL="0" indent="0">
              <a:buNone/>
              <a:defRPr sz="1620" b="0">
                <a:solidFill>
                  <a:schemeClr val="bg1"/>
                </a:solidFill>
              </a:defRPr>
            </a:lvl1pPr>
          </a:lstStyle>
          <a:p>
            <a:pPr lvl="0"/>
            <a:r>
              <a:rPr lang="en-US" dirty="0" smtClean="0"/>
              <a:t>Phone</a:t>
            </a:r>
          </a:p>
        </p:txBody>
      </p:sp>
      <p:sp>
        <p:nvSpPr>
          <p:cNvPr id="18" name="TextBox 17"/>
          <p:cNvSpPr txBox="1"/>
          <p:nvPr/>
        </p:nvSpPr>
        <p:spPr>
          <a:xfrm>
            <a:off x="5303521" y="4210158"/>
            <a:ext cx="2816225"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109882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16.xml"/><Relationship Id="rId7" Type="http://schemas.openxmlformats.org/officeDocument/2006/relationships/theme" Target="../theme/theme1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4"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image" Target="../media/image1.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theme" Target="../theme/theme12.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21" Type="http://schemas.openxmlformats.org/officeDocument/2006/relationships/theme" Target="../theme/theme13.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6" Type="http://schemas.openxmlformats.org/officeDocument/2006/relationships/image" Target="../media/image1.png"/><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theme" Target="../theme/theme14.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5" Type="http://schemas.openxmlformats.org/officeDocument/2006/relationships/slideLayout" Target="../slideLayouts/slideLayout181.xml"/><Relationship Id="rId4" Type="http://schemas.openxmlformats.org/officeDocument/2006/relationships/slideLayout" Target="../slideLayouts/slideLayout18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image" Target="../media/image1.pn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theme" Target="../theme/theme16.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5" Type="http://schemas.openxmlformats.org/officeDocument/2006/relationships/slideLayout" Target="../slideLayouts/slideLayout204.xml"/><Relationship Id="rId4" Type="http://schemas.openxmlformats.org/officeDocument/2006/relationships/slideLayout" Target="../slideLayouts/slideLayout20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2" Type="http://schemas.openxmlformats.org/officeDocument/2006/relationships/slideLayout" Target="../slideLayouts/slideLayout208.xml"/><Relationship Id="rId16" Type="http://schemas.openxmlformats.org/officeDocument/2006/relationships/image" Target="../media/image1.png"/><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theme" Target="../theme/theme18.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5" Type="http://schemas.openxmlformats.org/officeDocument/2006/relationships/slideLayout" Target="../slideLayouts/slideLayout225.xml"/><Relationship Id="rId4"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6" Type="http://schemas.openxmlformats.org/officeDocument/2006/relationships/image" Target="../media/image1.pn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theme" Target="../theme/theme20.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244.xml"/><Relationship Id="rId7" Type="http://schemas.openxmlformats.org/officeDocument/2006/relationships/theme" Target="../theme/theme21.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5" Type="http://schemas.openxmlformats.org/officeDocument/2006/relationships/slideLayout" Target="../slideLayouts/slideLayout246.xml"/><Relationship Id="rId4" Type="http://schemas.openxmlformats.org/officeDocument/2006/relationships/slideLayout" Target="../slideLayouts/slideLayout24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theme" Target="../theme/theme22.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2" Type="http://schemas.openxmlformats.org/officeDocument/2006/relationships/slideLayout" Target="../slideLayouts/slideLayout261.xml"/><Relationship Id="rId16" Type="http://schemas.openxmlformats.org/officeDocument/2006/relationships/image" Target="../media/image1.png"/><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theme" Target="../theme/theme23.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17" Type="http://schemas.openxmlformats.org/officeDocument/2006/relationships/image" Target="../media/image1.png"/><Relationship Id="rId2" Type="http://schemas.openxmlformats.org/officeDocument/2006/relationships/slideLayout" Target="../slideLayouts/slideLayout275.xml"/><Relationship Id="rId16" Type="http://schemas.openxmlformats.org/officeDocument/2006/relationships/theme" Target="../theme/theme24.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slideLayout" Target="../slideLayouts/slideLayout28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291.xml"/><Relationship Id="rId7" Type="http://schemas.openxmlformats.org/officeDocument/2006/relationships/theme" Target="../theme/theme25.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5" Type="http://schemas.openxmlformats.org/officeDocument/2006/relationships/slideLayout" Target="../slideLayouts/slideLayout293.xml"/><Relationship Id="rId4" Type="http://schemas.openxmlformats.org/officeDocument/2006/relationships/slideLayout" Target="../slideLayouts/slideLayout29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18" Type="http://schemas.openxmlformats.org/officeDocument/2006/relationships/theme" Target="../theme/theme26.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17" Type="http://schemas.openxmlformats.org/officeDocument/2006/relationships/slideLayout" Target="../slideLayouts/slideLayout311.xml"/><Relationship Id="rId2" Type="http://schemas.openxmlformats.org/officeDocument/2006/relationships/slideLayout" Target="../slideLayouts/slideLayout296.xml"/><Relationship Id="rId16" Type="http://schemas.openxmlformats.org/officeDocument/2006/relationships/slideLayout" Target="../slideLayouts/slideLayout310.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5" Type="http://schemas.openxmlformats.org/officeDocument/2006/relationships/slideLayout" Target="../slideLayouts/slideLayout309.xml"/><Relationship Id="rId10" Type="http://schemas.openxmlformats.org/officeDocument/2006/relationships/slideLayout" Target="../slideLayouts/slideLayout304.xml"/><Relationship Id="rId19" Type="http://schemas.openxmlformats.org/officeDocument/2006/relationships/image" Target="../media/image1.png"/><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slideLayout" Target="../slideLayouts/slideLayout324.xml"/><Relationship Id="rId18" Type="http://schemas.openxmlformats.org/officeDocument/2006/relationships/slideLayout" Target="../slideLayouts/slideLayout329.xml"/><Relationship Id="rId3" Type="http://schemas.openxmlformats.org/officeDocument/2006/relationships/slideLayout" Target="../slideLayouts/slideLayout314.xml"/><Relationship Id="rId21" Type="http://schemas.openxmlformats.org/officeDocument/2006/relationships/image" Target="../media/image1.png"/><Relationship Id="rId7" Type="http://schemas.openxmlformats.org/officeDocument/2006/relationships/slideLayout" Target="../slideLayouts/slideLayout318.xml"/><Relationship Id="rId12" Type="http://schemas.openxmlformats.org/officeDocument/2006/relationships/slideLayout" Target="../slideLayouts/slideLayout323.xml"/><Relationship Id="rId17" Type="http://schemas.openxmlformats.org/officeDocument/2006/relationships/slideLayout" Target="../slideLayouts/slideLayout328.xml"/><Relationship Id="rId2" Type="http://schemas.openxmlformats.org/officeDocument/2006/relationships/slideLayout" Target="../slideLayouts/slideLayout313.xml"/><Relationship Id="rId16" Type="http://schemas.openxmlformats.org/officeDocument/2006/relationships/slideLayout" Target="../slideLayouts/slideLayout327.xml"/><Relationship Id="rId20" Type="http://schemas.openxmlformats.org/officeDocument/2006/relationships/theme" Target="../theme/theme27.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5" Type="http://schemas.openxmlformats.org/officeDocument/2006/relationships/slideLayout" Target="../slideLayouts/slideLayout326.xml"/><Relationship Id="rId10" Type="http://schemas.openxmlformats.org/officeDocument/2006/relationships/slideLayout" Target="../slideLayouts/slideLayout321.xml"/><Relationship Id="rId19" Type="http://schemas.openxmlformats.org/officeDocument/2006/relationships/slideLayout" Target="../slideLayouts/slideLayout330.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4" Type="http://schemas.openxmlformats.org/officeDocument/2006/relationships/slideLayout" Target="../slideLayouts/slideLayout325.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5" Type="http://schemas.openxmlformats.org/officeDocument/2006/relationships/slideLayout" Target="../slideLayouts/slideLayout335.xml"/><Relationship Id="rId4" Type="http://schemas.openxmlformats.org/officeDocument/2006/relationships/slideLayout" Target="../slideLayouts/slideLayout33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2" Type="http://schemas.openxmlformats.org/officeDocument/2006/relationships/slideLayout" Target="../slideLayouts/slideLayout339.xml"/><Relationship Id="rId16" Type="http://schemas.openxmlformats.org/officeDocument/2006/relationships/image" Target="../media/image6.png"/><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openxmlformats.org/officeDocument/2006/relationships/theme" Target="../theme/theme29.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slideLayout" Target="../slideLayouts/slideLayout364.xml"/><Relationship Id="rId18" Type="http://schemas.openxmlformats.org/officeDocument/2006/relationships/image" Target="../media/image1.png"/><Relationship Id="rId3" Type="http://schemas.openxmlformats.org/officeDocument/2006/relationships/slideLayout" Target="../slideLayouts/slideLayout354.xml"/><Relationship Id="rId7" Type="http://schemas.openxmlformats.org/officeDocument/2006/relationships/slideLayout" Target="../slideLayouts/slideLayout358.xml"/><Relationship Id="rId12" Type="http://schemas.openxmlformats.org/officeDocument/2006/relationships/slideLayout" Target="../slideLayouts/slideLayout363.xml"/><Relationship Id="rId17" Type="http://schemas.openxmlformats.org/officeDocument/2006/relationships/theme" Target="../theme/theme30.xml"/><Relationship Id="rId2" Type="http://schemas.openxmlformats.org/officeDocument/2006/relationships/slideLayout" Target="../slideLayouts/slideLayout353.xml"/><Relationship Id="rId16" Type="http://schemas.openxmlformats.org/officeDocument/2006/relationships/slideLayout" Target="../slideLayouts/slideLayout367.xml"/><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5" Type="http://schemas.openxmlformats.org/officeDocument/2006/relationships/slideLayout" Target="../slideLayouts/slideLayout356.xml"/><Relationship Id="rId15" Type="http://schemas.openxmlformats.org/officeDocument/2006/relationships/slideLayout" Target="../slideLayouts/slideLayout366.xml"/><Relationship Id="rId10" Type="http://schemas.openxmlformats.org/officeDocument/2006/relationships/slideLayout" Target="../slideLayouts/slideLayout361.xml"/><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slideLayout" Target="../slideLayouts/slideLayout365.xml"/></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3" Type="http://schemas.openxmlformats.org/officeDocument/2006/relationships/slideLayout" Target="../slideLayouts/slideLayout370.xml"/><Relationship Id="rId7" Type="http://schemas.openxmlformats.org/officeDocument/2006/relationships/slideLayout" Target="../slideLayouts/slideLayout374.xml"/><Relationship Id="rId2" Type="http://schemas.openxmlformats.org/officeDocument/2006/relationships/slideLayout" Target="../slideLayouts/slideLayout369.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5" Type="http://schemas.openxmlformats.org/officeDocument/2006/relationships/slideLayout" Target="../slideLayouts/slideLayout372.xml"/><Relationship Id="rId4" Type="http://schemas.openxmlformats.org/officeDocument/2006/relationships/slideLayout" Target="../slideLayouts/slideLayout37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slideLayout" Target="../slideLayouts/slideLayout387.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slideLayout" Target="../slideLayouts/slideLayout386.xml"/><Relationship Id="rId2" Type="http://schemas.openxmlformats.org/officeDocument/2006/relationships/slideLayout" Target="../slideLayouts/slideLayout376.xml"/><Relationship Id="rId16" Type="http://schemas.openxmlformats.org/officeDocument/2006/relationships/image" Target="../media/image1.png"/><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5" Type="http://schemas.openxmlformats.org/officeDocument/2006/relationships/theme" Target="../theme/theme32.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 Id="rId14" Type="http://schemas.openxmlformats.org/officeDocument/2006/relationships/slideLayout" Target="../slideLayouts/slideLayout388.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391.xml"/><Relationship Id="rId7" Type="http://schemas.openxmlformats.org/officeDocument/2006/relationships/theme" Target="../theme/theme33.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5" Type="http://schemas.openxmlformats.org/officeDocument/2006/relationships/slideLayout" Target="../slideLayouts/slideLayout393.xml"/><Relationship Id="rId4" Type="http://schemas.openxmlformats.org/officeDocument/2006/relationships/slideLayout" Target="../slideLayouts/slideLayout392.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2.xml"/><Relationship Id="rId3" Type="http://schemas.openxmlformats.org/officeDocument/2006/relationships/slideLayout" Target="../slideLayouts/slideLayout397.xml"/><Relationship Id="rId7" Type="http://schemas.openxmlformats.org/officeDocument/2006/relationships/slideLayout" Target="../slideLayouts/slideLayout401.xml"/><Relationship Id="rId2" Type="http://schemas.openxmlformats.org/officeDocument/2006/relationships/slideLayout" Target="../slideLayouts/slideLayout396.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5" Type="http://schemas.openxmlformats.org/officeDocument/2006/relationships/slideLayout" Target="../slideLayouts/slideLayout399.xml"/><Relationship Id="rId4" Type="http://schemas.openxmlformats.org/officeDocument/2006/relationships/slideLayout" Target="../slideLayouts/slideLayout398.xml"/><Relationship Id="rId9"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3" Type="http://schemas.openxmlformats.org/officeDocument/2006/relationships/slideLayout" Target="../slideLayouts/slideLayout405.xml"/><Relationship Id="rId7" Type="http://schemas.openxmlformats.org/officeDocument/2006/relationships/slideLayout" Target="../slideLayouts/slideLayout409.xml"/><Relationship Id="rId2" Type="http://schemas.openxmlformats.org/officeDocument/2006/relationships/slideLayout" Target="../slideLayouts/slideLayout404.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5" Type="http://schemas.openxmlformats.org/officeDocument/2006/relationships/slideLayout" Target="../slideLayouts/slideLayout407.xml"/><Relationship Id="rId4" Type="http://schemas.openxmlformats.org/officeDocument/2006/relationships/slideLayout" Target="../slideLayouts/slideLayout406.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17.xml"/><Relationship Id="rId13" Type="http://schemas.openxmlformats.org/officeDocument/2006/relationships/slideLayout" Target="../slideLayouts/slideLayout422.xml"/><Relationship Id="rId18" Type="http://schemas.openxmlformats.org/officeDocument/2006/relationships/slideLayout" Target="../slideLayouts/slideLayout427.xml"/><Relationship Id="rId3" Type="http://schemas.openxmlformats.org/officeDocument/2006/relationships/slideLayout" Target="../slideLayouts/slideLayout412.xml"/><Relationship Id="rId21" Type="http://schemas.openxmlformats.org/officeDocument/2006/relationships/image" Target="../media/image1.png"/><Relationship Id="rId7" Type="http://schemas.openxmlformats.org/officeDocument/2006/relationships/slideLayout" Target="../slideLayouts/slideLayout416.xml"/><Relationship Id="rId12" Type="http://schemas.openxmlformats.org/officeDocument/2006/relationships/slideLayout" Target="../slideLayouts/slideLayout421.xml"/><Relationship Id="rId17" Type="http://schemas.openxmlformats.org/officeDocument/2006/relationships/slideLayout" Target="../slideLayouts/slideLayout426.xml"/><Relationship Id="rId2" Type="http://schemas.openxmlformats.org/officeDocument/2006/relationships/slideLayout" Target="../slideLayouts/slideLayout411.xml"/><Relationship Id="rId16" Type="http://schemas.openxmlformats.org/officeDocument/2006/relationships/slideLayout" Target="../slideLayouts/slideLayout425.xml"/><Relationship Id="rId20" Type="http://schemas.openxmlformats.org/officeDocument/2006/relationships/theme" Target="../theme/theme36.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5" Type="http://schemas.openxmlformats.org/officeDocument/2006/relationships/slideLayout" Target="../slideLayouts/slideLayout414.xml"/><Relationship Id="rId15" Type="http://schemas.openxmlformats.org/officeDocument/2006/relationships/slideLayout" Target="../slideLayouts/slideLayout424.xml"/><Relationship Id="rId10" Type="http://schemas.openxmlformats.org/officeDocument/2006/relationships/slideLayout" Target="../slideLayouts/slideLayout419.xml"/><Relationship Id="rId19" Type="http://schemas.openxmlformats.org/officeDocument/2006/relationships/slideLayout" Target="../slideLayouts/slideLayout428.xml"/><Relationship Id="rId4" Type="http://schemas.openxmlformats.org/officeDocument/2006/relationships/slideLayout" Target="../slideLayouts/slideLayout413.xml"/><Relationship Id="rId9" Type="http://schemas.openxmlformats.org/officeDocument/2006/relationships/slideLayout" Target="../slideLayouts/slideLayout418.xml"/><Relationship Id="rId14" Type="http://schemas.openxmlformats.org/officeDocument/2006/relationships/slideLayout" Target="../slideLayouts/slideLayout423.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36.xml"/><Relationship Id="rId13" Type="http://schemas.openxmlformats.org/officeDocument/2006/relationships/slideLayout" Target="../slideLayouts/slideLayout441.xml"/><Relationship Id="rId3" Type="http://schemas.openxmlformats.org/officeDocument/2006/relationships/slideLayout" Target="../slideLayouts/slideLayout431.xml"/><Relationship Id="rId7" Type="http://schemas.openxmlformats.org/officeDocument/2006/relationships/slideLayout" Target="../slideLayouts/slideLayout435.xml"/><Relationship Id="rId12" Type="http://schemas.openxmlformats.org/officeDocument/2006/relationships/slideLayout" Target="../slideLayouts/slideLayout440.xml"/><Relationship Id="rId2" Type="http://schemas.openxmlformats.org/officeDocument/2006/relationships/slideLayout" Target="../slideLayouts/slideLayout430.xml"/><Relationship Id="rId16" Type="http://schemas.openxmlformats.org/officeDocument/2006/relationships/image" Target="../media/image1.png"/><Relationship Id="rId1" Type="http://schemas.openxmlformats.org/officeDocument/2006/relationships/slideLayout" Target="../slideLayouts/slideLayout429.xml"/><Relationship Id="rId6" Type="http://schemas.openxmlformats.org/officeDocument/2006/relationships/slideLayout" Target="../slideLayouts/slideLayout434.xml"/><Relationship Id="rId11" Type="http://schemas.openxmlformats.org/officeDocument/2006/relationships/slideLayout" Target="../slideLayouts/slideLayout439.xml"/><Relationship Id="rId5" Type="http://schemas.openxmlformats.org/officeDocument/2006/relationships/slideLayout" Target="../slideLayouts/slideLayout433.xml"/><Relationship Id="rId15" Type="http://schemas.openxmlformats.org/officeDocument/2006/relationships/theme" Target="../theme/theme37.xml"/><Relationship Id="rId10" Type="http://schemas.openxmlformats.org/officeDocument/2006/relationships/slideLayout" Target="../slideLayouts/slideLayout438.xml"/><Relationship Id="rId4" Type="http://schemas.openxmlformats.org/officeDocument/2006/relationships/slideLayout" Target="../slideLayouts/slideLayout432.xml"/><Relationship Id="rId9" Type="http://schemas.openxmlformats.org/officeDocument/2006/relationships/slideLayout" Target="../slideLayouts/slideLayout437.xml"/><Relationship Id="rId14" Type="http://schemas.openxmlformats.org/officeDocument/2006/relationships/slideLayout" Target="../slideLayouts/slideLayout4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1.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theme" Target="../theme/theme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1.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7.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1.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6.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9.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Tree>
    <p:extLst>
      <p:ext uri="{BB962C8B-B14F-4D97-AF65-F5344CB8AC3E}">
        <p14:creationId xmlns:p14="http://schemas.microsoft.com/office/powerpoint/2010/main" val="18337365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2440396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0887959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8625908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Tree>
    <p:extLst>
      <p:ext uri="{BB962C8B-B14F-4D97-AF65-F5344CB8AC3E}">
        <p14:creationId xmlns:p14="http://schemas.microsoft.com/office/powerpoint/2010/main" val="103626449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3515425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021"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7587137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4072" r:id="rId7"/>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425501552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4305524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Tree>
    <p:extLst>
      <p:ext uri="{BB962C8B-B14F-4D97-AF65-F5344CB8AC3E}">
        <p14:creationId xmlns:p14="http://schemas.microsoft.com/office/powerpoint/2010/main" val="3581057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9812314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5" name="Slide Number Placeholder 4"/>
          <p:cNvSpPr>
            <a:spLocks noGrp="1"/>
          </p:cNvSpPr>
          <p:nvPr>
            <p:ph type="sldNum" sz="quarter" idx="4"/>
          </p:nvPr>
        </p:nvSpPr>
        <p:spPr>
          <a:xfrm>
            <a:off x="6629400" y="5411788"/>
            <a:ext cx="2057400" cy="303212"/>
          </a:xfrm>
          <a:prstGeom prst="rect">
            <a:avLst/>
          </a:prstGeom>
        </p:spPr>
        <p:txBody>
          <a:bodyPr vert="horz" lIns="91440" tIns="45720" rIns="91440" bIns="45720" rtlCol="0" anchor="ctr"/>
          <a:lstStyle>
            <a:lvl1pPr algn="r">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492122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4035" r:id="rId8"/>
  </p:sldLayoutIdLst>
  <p:timing>
    <p:tnLst>
      <p:par>
        <p:cTn id="1" dur="indefinite" restart="never" nodeType="tmRoot"/>
      </p:par>
    </p:tnLst>
  </p:timing>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D2D070ED-7D45-4F6F-81BD-1969F52D9026}" type="slidenum">
              <a:rPr lang="en-US" smtClean="0"/>
              <a:t>‹#›</a:t>
            </a:fld>
            <a:endParaRPr lang="en-US"/>
          </a:p>
        </p:txBody>
      </p:sp>
    </p:spTree>
    <p:extLst>
      <p:ext uri="{BB962C8B-B14F-4D97-AF65-F5344CB8AC3E}">
        <p14:creationId xmlns:p14="http://schemas.microsoft.com/office/powerpoint/2010/main" val="2942861494"/>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27862426"/>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2D070ED-7D45-4F6F-81BD-1969F52D9026}" type="slidenum">
              <a:rPr lang="en-US" smtClean="0"/>
              <a:t>‹#›</a:t>
            </a:fld>
            <a:endParaRPr lang="en-US"/>
          </a:p>
        </p:txBody>
      </p:sp>
    </p:spTree>
    <p:extLst>
      <p:ext uri="{BB962C8B-B14F-4D97-AF65-F5344CB8AC3E}">
        <p14:creationId xmlns:p14="http://schemas.microsoft.com/office/powerpoint/2010/main" val="295995678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Tree>
    <p:extLst>
      <p:ext uri="{BB962C8B-B14F-4D97-AF65-F5344CB8AC3E}">
        <p14:creationId xmlns:p14="http://schemas.microsoft.com/office/powerpoint/2010/main" val="196524480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309580"/>
            <a:ext cx="8229599"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1447586"/>
            <a:ext cx="8229599"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12672" y="4896546"/>
            <a:ext cx="1322587" cy="466236"/>
          </a:xfrm>
          <a:prstGeom prst="rect">
            <a:avLst/>
          </a:prstGeom>
        </p:spPr>
      </p:pic>
      <p:sp>
        <p:nvSpPr>
          <p:cNvPr id="5" name="Slide Number Placeholder 4"/>
          <p:cNvSpPr>
            <a:spLocks noGrp="1"/>
          </p:cNvSpPr>
          <p:nvPr>
            <p:ph type="sldNum" sz="quarter" idx="4"/>
          </p:nvPr>
        </p:nvSpPr>
        <p:spPr>
          <a:xfrm>
            <a:off x="457200" y="5297491"/>
            <a:ext cx="2057400" cy="303212"/>
          </a:xfrm>
          <a:prstGeom prst="rect">
            <a:avLst/>
          </a:prstGeom>
        </p:spPr>
        <p:txBody>
          <a:bodyPr vert="horz" lIns="91440" tIns="45720" rIns="91440" bIns="45720" rtlCol="0" anchor="ctr"/>
          <a:lstStyle>
            <a:lvl1pPr algn="l">
              <a:defRPr sz="601">
                <a:solidFill>
                  <a:schemeClr val="tx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302693517"/>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Lst>
  <p:hf hdr="0" ftr="0" dt="0"/>
  <p:txStyles>
    <p:titleStyle>
      <a:lvl1pPr algn="l" defTabSz="342886" rtl="0" eaLnBrk="1" latinLnBrk="0" hangingPunct="1">
        <a:spcBef>
          <a:spcPct val="0"/>
        </a:spcBef>
        <a:buNone/>
        <a:defRPr sz="3000" b="1" kern="1200">
          <a:solidFill>
            <a:schemeClr val="tx1"/>
          </a:solidFill>
          <a:latin typeface="Segoe UI"/>
          <a:ea typeface="+mj-ea"/>
          <a:cs typeface="+mj-cs"/>
        </a:defRPr>
      </a:lvl1pPr>
    </p:titleStyle>
    <p:bodyStyle>
      <a:lvl1pPr marL="257164" indent="-257164" algn="l" defTabSz="342886" rtl="0" eaLnBrk="1" latinLnBrk="0" hangingPunct="1">
        <a:spcBef>
          <a:spcPts val="675"/>
        </a:spcBef>
        <a:buFont typeface="Arial"/>
        <a:buChar char="•"/>
        <a:defRPr sz="2399" kern="1200">
          <a:solidFill>
            <a:schemeClr val="tx1"/>
          </a:solidFill>
          <a:latin typeface="Segoe UI" panose="020B0502040204020203" pitchFamily="34" charset="0"/>
          <a:ea typeface="+mn-ea"/>
          <a:cs typeface="Segoe UI" panose="020B0502040204020203" pitchFamily="34" charset="0"/>
        </a:defRPr>
      </a:lvl1pPr>
      <a:lvl2pPr marL="557189" indent="-214304" algn="l" defTabSz="342886" rtl="0" eaLnBrk="1" latinLnBrk="0" hangingPunct="1">
        <a:spcBef>
          <a:spcPts val="675"/>
        </a:spcBef>
        <a:buFont typeface="Arial"/>
        <a:buChar char="–"/>
        <a:defRPr sz="2100" kern="1200">
          <a:solidFill>
            <a:schemeClr val="tx1"/>
          </a:solidFill>
          <a:latin typeface="Segoe UI Light" panose="020B0502040204020203" pitchFamily="34" charset="0"/>
          <a:ea typeface="+mn-ea"/>
          <a:cs typeface="Segoe UI Light" panose="020B0502040204020203" pitchFamily="34" charset="0"/>
        </a:defRPr>
      </a:lvl2pPr>
      <a:lvl3pPr marL="857214" indent="-171443" algn="l" defTabSz="342886" rtl="0" eaLnBrk="1" latinLnBrk="0" hangingPunct="1">
        <a:spcBef>
          <a:spcPts val="675"/>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3pPr>
      <a:lvl4pPr marL="1200099" indent="-171443" algn="l" defTabSz="342886" rtl="0" eaLnBrk="1" latinLnBrk="0" hangingPunct="1">
        <a:spcBef>
          <a:spcPts val="675"/>
        </a:spcBef>
        <a:buFont typeface="Arial"/>
        <a:buChar char="–"/>
        <a:defRPr sz="1500" kern="1200">
          <a:solidFill>
            <a:schemeClr val="tx1"/>
          </a:solidFill>
          <a:latin typeface="Segoe UI Light" panose="020B0502040204020203" pitchFamily="34" charset="0"/>
          <a:ea typeface="+mn-ea"/>
          <a:cs typeface="Segoe UI Light" panose="020B0502040204020203" pitchFamily="34" charset="0"/>
        </a:defRPr>
      </a:lvl4pPr>
      <a:lvl5pPr marL="1542985" indent="-171443" algn="l" defTabSz="342886" rtl="0" eaLnBrk="1" latinLnBrk="0" hangingPunct="1">
        <a:spcBef>
          <a:spcPts val="675"/>
        </a:spcBef>
        <a:buFont typeface="Arial"/>
        <a:buChar char="»"/>
        <a:defRPr sz="1500" kern="1200">
          <a:solidFill>
            <a:schemeClr val="tx1"/>
          </a:solidFill>
          <a:latin typeface="Segoe UI Light" panose="020B0502040204020203" pitchFamily="34" charset="0"/>
          <a:ea typeface="+mn-ea"/>
          <a:cs typeface="Segoe UI Light" panose="020B0502040204020203" pitchFamily="34" charset="0"/>
        </a:defRPr>
      </a:lvl5pPr>
      <a:lvl6pPr marL="1885871" indent="-171443" algn="l" defTabSz="342886" rtl="0" eaLnBrk="1" latinLnBrk="0" hangingPunct="1">
        <a:spcBef>
          <a:spcPct val="20000"/>
        </a:spcBef>
        <a:buFont typeface="Arial"/>
        <a:buChar char="•"/>
        <a:defRPr sz="1500" kern="1200">
          <a:solidFill>
            <a:schemeClr val="tx1"/>
          </a:solidFill>
          <a:latin typeface="+mn-lt"/>
          <a:ea typeface="+mn-ea"/>
          <a:cs typeface="+mn-cs"/>
        </a:defRPr>
      </a:lvl6pPr>
      <a:lvl7pPr marL="2228756" indent="-171443" algn="l" defTabSz="342886" rtl="0" eaLnBrk="1" latinLnBrk="0" hangingPunct="1">
        <a:spcBef>
          <a:spcPct val="20000"/>
        </a:spcBef>
        <a:buFont typeface="Arial"/>
        <a:buChar char="•"/>
        <a:defRPr sz="1500" kern="1200">
          <a:solidFill>
            <a:schemeClr val="tx1"/>
          </a:solidFill>
          <a:latin typeface="+mn-lt"/>
          <a:ea typeface="+mn-ea"/>
          <a:cs typeface="+mn-cs"/>
        </a:defRPr>
      </a:lvl7pPr>
      <a:lvl8pPr marL="2571642" indent="-171443" algn="l" defTabSz="342886" rtl="0" eaLnBrk="1" latinLnBrk="0" hangingPunct="1">
        <a:spcBef>
          <a:spcPct val="20000"/>
        </a:spcBef>
        <a:buFont typeface="Arial"/>
        <a:buChar char="•"/>
        <a:defRPr sz="1500" kern="1200">
          <a:solidFill>
            <a:schemeClr val="tx1"/>
          </a:solidFill>
          <a:latin typeface="+mn-lt"/>
          <a:ea typeface="+mn-ea"/>
          <a:cs typeface="+mn-cs"/>
        </a:defRPr>
      </a:lvl8pPr>
      <a:lvl9pPr marL="2914527" indent="-171443" algn="l" defTabSz="34288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6" rtl="0" eaLnBrk="1" latinLnBrk="0" hangingPunct="1">
        <a:defRPr sz="1350" kern="1200">
          <a:solidFill>
            <a:schemeClr val="tx1"/>
          </a:solidFill>
          <a:latin typeface="+mn-lt"/>
          <a:ea typeface="+mn-ea"/>
          <a:cs typeface="+mn-cs"/>
        </a:defRPr>
      </a:lvl1pPr>
      <a:lvl2pPr marL="342886" algn="l" defTabSz="342886" rtl="0" eaLnBrk="1" latinLnBrk="0" hangingPunct="1">
        <a:defRPr sz="1350" kern="1200">
          <a:solidFill>
            <a:schemeClr val="tx1"/>
          </a:solidFill>
          <a:latin typeface="+mn-lt"/>
          <a:ea typeface="+mn-ea"/>
          <a:cs typeface="+mn-cs"/>
        </a:defRPr>
      </a:lvl2pPr>
      <a:lvl3pPr marL="685771" algn="l" defTabSz="342886" rtl="0" eaLnBrk="1" latinLnBrk="0" hangingPunct="1">
        <a:defRPr sz="1350" kern="1200">
          <a:solidFill>
            <a:schemeClr val="tx1"/>
          </a:solidFill>
          <a:latin typeface="+mn-lt"/>
          <a:ea typeface="+mn-ea"/>
          <a:cs typeface="+mn-cs"/>
        </a:defRPr>
      </a:lvl3pPr>
      <a:lvl4pPr marL="1028656" algn="l" defTabSz="342886" rtl="0" eaLnBrk="1" latinLnBrk="0" hangingPunct="1">
        <a:defRPr sz="1350" kern="1200">
          <a:solidFill>
            <a:schemeClr val="tx1"/>
          </a:solidFill>
          <a:latin typeface="+mn-lt"/>
          <a:ea typeface="+mn-ea"/>
          <a:cs typeface="+mn-cs"/>
        </a:defRPr>
      </a:lvl4pPr>
      <a:lvl5pPr marL="1371542" algn="l" defTabSz="342886" rtl="0" eaLnBrk="1" latinLnBrk="0" hangingPunct="1">
        <a:defRPr sz="1350" kern="1200">
          <a:solidFill>
            <a:schemeClr val="tx1"/>
          </a:solidFill>
          <a:latin typeface="+mn-lt"/>
          <a:ea typeface="+mn-ea"/>
          <a:cs typeface="+mn-cs"/>
        </a:defRPr>
      </a:lvl5pPr>
      <a:lvl6pPr marL="1714428" algn="l" defTabSz="342886" rtl="0" eaLnBrk="1" latinLnBrk="0" hangingPunct="1">
        <a:defRPr sz="1350" kern="1200">
          <a:solidFill>
            <a:schemeClr val="tx1"/>
          </a:solidFill>
          <a:latin typeface="+mn-lt"/>
          <a:ea typeface="+mn-ea"/>
          <a:cs typeface="+mn-cs"/>
        </a:defRPr>
      </a:lvl6pPr>
      <a:lvl7pPr marL="2057313" algn="l" defTabSz="342886" rtl="0" eaLnBrk="1" latinLnBrk="0" hangingPunct="1">
        <a:defRPr sz="1350" kern="1200">
          <a:solidFill>
            <a:schemeClr val="tx1"/>
          </a:solidFill>
          <a:latin typeface="+mn-lt"/>
          <a:ea typeface="+mn-ea"/>
          <a:cs typeface="+mn-cs"/>
        </a:defRPr>
      </a:lvl7pPr>
      <a:lvl8pPr marL="2400199" algn="l" defTabSz="342886" rtl="0" eaLnBrk="1" latinLnBrk="0" hangingPunct="1">
        <a:defRPr sz="1350" kern="1200">
          <a:solidFill>
            <a:schemeClr val="tx1"/>
          </a:solidFill>
          <a:latin typeface="+mn-lt"/>
          <a:ea typeface="+mn-ea"/>
          <a:cs typeface="+mn-cs"/>
        </a:defRPr>
      </a:lvl8pPr>
      <a:lvl9pPr marL="2743084" algn="l" defTabSz="342886"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309580"/>
            <a:ext cx="8229599"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1447586"/>
            <a:ext cx="8229599"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350" dirty="0">
              <a:effectLst/>
              <a:latin typeface="Segoe UI"/>
            </a:endParaRPr>
          </a:p>
        </p:txBody>
      </p:sp>
      <p:sp>
        <p:nvSpPr>
          <p:cNvPr id="5" name="Slide Number Placeholder 4"/>
          <p:cNvSpPr>
            <a:spLocks noGrp="1"/>
          </p:cNvSpPr>
          <p:nvPr>
            <p:ph type="sldNum" sz="quarter" idx="4"/>
          </p:nvPr>
        </p:nvSpPr>
        <p:spPr>
          <a:xfrm>
            <a:off x="457200" y="5297491"/>
            <a:ext cx="2057400" cy="303212"/>
          </a:xfrm>
          <a:prstGeom prst="rect">
            <a:avLst/>
          </a:prstGeom>
        </p:spPr>
        <p:txBody>
          <a:bodyPr vert="horz" lIns="91440" tIns="45720" rIns="91440" bIns="45720" rtlCol="0" anchor="ctr"/>
          <a:lstStyle>
            <a:lvl1pPr algn="l">
              <a:defRPr sz="601">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69607044"/>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Lst>
  <p:hf hdr="0" ftr="0" dt="0"/>
  <p:txStyles>
    <p:titleStyle>
      <a:lvl1pPr algn="l" defTabSz="342886" rtl="0" eaLnBrk="1" latinLnBrk="0" hangingPunct="1">
        <a:spcBef>
          <a:spcPct val="0"/>
        </a:spcBef>
        <a:buNone/>
        <a:defRPr sz="3000" b="1" kern="1200">
          <a:solidFill>
            <a:schemeClr val="tx1"/>
          </a:solidFill>
          <a:latin typeface="Segoe UI"/>
          <a:ea typeface="+mj-ea"/>
          <a:cs typeface="+mj-cs"/>
        </a:defRPr>
      </a:lvl1pPr>
    </p:titleStyle>
    <p:bodyStyle>
      <a:lvl1pPr marL="257164" indent="-257164" algn="l" defTabSz="342886" rtl="0" eaLnBrk="1" latinLnBrk="0" hangingPunct="1">
        <a:spcBef>
          <a:spcPts val="675"/>
        </a:spcBef>
        <a:buFont typeface="Arial"/>
        <a:buChar char="•"/>
        <a:defRPr sz="2399" kern="1200">
          <a:solidFill>
            <a:schemeClr val="tx1"/>
          </a:solidFill>
          <a:latin typeface="Segoe UI" panose="020B0502040204020203" pitchFamily="34" charset="0"/>
          <a:ea typeface="+mn-ea"/>
          <a:cs typeface="Segoe UI" panose="020B0502040204020203" pitchFamily="34" charset="0"/>
        </a:defRPr>
      </a:lvl1pPr>
      <a:lvl2pPr marL="557189" indent="-214304" algn="l" defTabSz="342886" rtl="0" eaLnBrk="1" latinLnBrk="0" hangingPunct="1">
        <a:spcBef>
          <a:spcPts val="675"/>
        </a:spcBef>
        <a:buFont typeface="Arial"/>
        <a:buChar char="–"/>
        <a:defRPr sz="2100" kern="1200">
          <a:solidFill>
            <a:schemeClr val="tx1"/>
          </a:solidFill>
          <a:latin typeface="Segoe UI Light" panose="020B0502040204020203" pitchFamily="34" charset="0"/>
          <a:ea typeface="+mn-ea"/>
          <a:cs typeface="Segoe UI Light" panose="020B0502040204020203" pitchFamily="34" charset="0"/>
        </a:defRPr>
      </a:lvl2pPr>
      <a:lvl3pPr marL="857214" indent="-171443" algn="l" defTabSz="342886" rtl="0" eaLnBrk="1" latinLnBrk="0" hangingPunct="1">
        <a:spcBef>
          <a:spcPts val="675"/>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3pPr>
      <a:lvl4pPr marL="1200099" indent="-171443" algn="l" defTabSz="342886" rtl="0" eaLnBrk="1" latinLnBrk="0" hangingPunct="1">
        <a:spcBef>
          <a:spcPts val="675"/>
        </a:spcBef>
        <a:buFont typeface="Arial"/>
        <a:buChar char="–"/>
        <a:defRPr sz="1500" kern="1200">
          <a:solidFill>
            <a:schemeClr val="tx1"/>
          </a:solidFill>
          <a:latin typeface="Segoe UI Light" panose="020B0502040204020203" pitchFamily="34" charset="0"/>
          <a:ea typeface="+mn-ea"/>
          <a:cs typeface="Segoe UI Light" panose="020B0502040204020203" pitchFamily="34" charset="0"/>
        </a:defRPr>
      </a:lvl4pPr>
      <a:lvl5pPr marL="1542985" indent="-171443" algn="l" defTabSz="342886" rtl="0" eaLnBrk="1" latinLnBrk="0" hangingPunct="1">
        <a:spcBef>
          <a:spcPts val="675"/>
        </a:spcBef>
        <a:buFont typeface="Arial"/>
        <a:buChar char="»"/>
        <a:defRPr sz="1500" kern="1200">
          <a:solidFill>
            <a:schemeClr val="tx1"/>
          </a:solidFill>
          <a:latin typeface="Segoe UI Light" panose="020B0502040204020203" pitchFamily="34" charset="0"/>
          <a:ea typeface="+mn-ea"/>
          <a:cs typeface="Segoe UI Light" panose="020B0502040204020203" pitchFamily="34" charset="0"/>
        </a:defRPr>
      </a:lvl5pPr>
      <a:lvl6pPr marL="1885871" indent="-171443" algn="l" defTabSz="342886" rtl="0" eaLnBrk="1" latinLnBrk="0" hangingPunct="1">
        <a:spcBef>
          <a:spcPct val="20000"/>
        </a:spcBef>
        <a:buFont typeface="Arial"/>
        <a:buChar char="•"/>
        <a:defRPr sz="1500" kern="1200">
          <a:solidFill>
            <a:schemeClr val="tx1"/>
          </a:solidFill>
          <a:latin typeface="+mn-lt"/>
          <a:ea typeface="+mn-ea"/>
          <a:cs typeface="+mn-cs"/>
        </a:defRPr>
      </a:lvl6pPr>
      <a:lvl7pPr marL="2228756" indent="-171443" algn="l" defTabSz="342886" rtl="0" eaLnBrk="1" latinLnBrk="0" hangingPunct="1">
        <a:spcBef>
          <a:spcPct val="20000"/>
        </a:spcBef>
        <a:buFont typeface="Arial"/>
        <a:buChar char="•"/>
        <a:defRPr sz="1500" kern="1200">
          <a:solidFill>
            <a:schemeClr val="tx1"/>
          </a:solidFill>
          <a:latin typeface="+mn-lt"/>
          <a:ea typeface="+mn-ea"/>
          <a:cs typeface="+mn-cs"/>
        </a:defRPr>
      </a:lvl7pPr>
      <a:lvl8pPr marL="2571642" indent="-171443" algn="l" defTabSz="342886" rtl="0" eaLnBrk="1" latinLnBrk="0" hangingPunct="1">
        <a:spcBef>
          <a:spcPct val="20000"/>
        </a:spcBef>
        <a:buFont typeface="Arial"/>
        <a:buChar char="•"/>
        <a:defRPr sz="1500" kern="1200">
          <a:solidFill>
            <a:schemeClr val="tx1"/>
          </a:solidFill>
          <a:latin typeface="+mn-lt"/>
          <a:ea typeface="+mn-ea"/>
          <a:cs typeface="+mn-cs"/>
        </a:defRPr>
      </a:lvl8pPr>
      <a:lvl9pPr marL="2914527" indent="-171443" algn="l" defTabSz="34288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6" rtl="0" eaLnBrk="1" latinLnBrk="0" hangingPunct="1">
        <a:defRPr sz="1350" kern="1200">
          <a:solidFill>
            <a:schemeClr val="tx1"/>
          </a:solidFill>
          <a:latin typeface="+mn-lt"/>
          <a:ea typeface="+mn-ea"/>
          <a:cs typeface="+mn-cs"/>
        </a:defRPr>
      </a:lvl1pPr>
      <a:lvl2pPr marL="342886" algn="l" defTabSz="342886" rtl="0" eaLnBrk="1" latinLnBrk="0" hangingPunct="1">
        <a:defRPr sz="1350" kern="1200">
          <a:solidFill>
            <a:schemeClr val="tx1"/>
          </a:solidFill>
          <a:latin typeface="+mn-lt"/>
          <a:ea typeface="+mn-ea"/>
          <a:cs typeface="+mn-cs"/>
        </a:defRPr>
      </a:lvl2pPr>
      <a:lvl3pPr marL="685771" algn="l" defTabSz="342886" rtl="0" eaLnBrk="1" latinLnBrk="0" hangingPunct="1">
        <a:defRPr sz="1350" kern="1200">
          <a:solidFill>
            <a:schemeClr val="tx1"/>
          </a:solidFill>
          <a:latin typeface="+mn-lt"/>
          <a:ea typeface="+mn-ea"/>
          <a:cs typeface="+mn-cs"/>
        </a:defRPr>
      </a:lvl3pPr>
      <a:lvl4pPr marL="1028656" algn="l" defTabSz="342886" rtl="0" eaLnBrk="1" latinLnBrk="0" hangingPunct="1">
        <a:defRPr sz="1350" kern="1200">
          <a:solidFill>
            <a:schemeClr val="tx1"/>
          </a:solidFill>
          <a:latin typeface="+mn-lt"/>
          <a:ea typeface="+mn-ea"/>
          <a:cs typeface="+mn-cs"/>
        </a:defRPr>
      </a:lvl4pPr>
      <a:lvl5pPr marL="1371542" algn="l" defTabSz="342886" rtl="0" eaLnBrk="1" latinLnBrk="0" hangingPunct="1">
        <a:defRPr sz="1350" kern="1200">
          <a:solidFill>
            <a:schemeClr val="tx1"/>
          </a:solidFill>
          <a:latin typeface="+mn-lt"/>
          <a:ea typeface="+mn-ea"/>
          <a:cs typeface="+mn-cs"/>
        </a:defRPr>
      </a:lvl5pPr>
      <a:lvl6pPr marL="1714428" algn="l" defTabSz="342886" rtl="0" eaLnBrk="1" latinLnBrk="0" hangingPunct="1">
        <a:defRPr sz="1350" kern="1200">
          <a:solidFill>
            <a:schemeClr val="tx1"/>
          </a:solidFill>
          <a:latin typeface="+mn-lt"/>
          <a:ea typeface="+mn-ea"/>
          <a:cs typeface="+mn-cs"/>
        </a:defRPr>
      </a:lvl6pPr>
      <a:lvl7pPr marL="2057313" algn="l" defTabSz="342886" rtl="0" eaLnBrk="1" latinLnBrk="0" hangingPunct="1">
        <a:defRPr sz="1350" kern="1200">
          <a:solidFill>
            <a:schemeClr val="tx1"/>
          </a:solidFill>
          <a:latin typeface="+mn-lt"/>
          <a:ea typeface="+mn-ea"/>
          <a:cs typeface="+mn-cs"/>
        </a:defRPr>
      </a:lvl7pPr>
      <a:lvl8pPr marL="2400199" algn="l" defTabSz="342886" rtl="0" eaLnBrk="1" latinLnBrk="0" hangingPunct="1">
        <a:defRPr sz="1350" kern="1200">
          <a:solidFill>
            <a:schemeClr val="tx1"/>
          </a:solidFill>
          <a:latin typeface="+mn-lt"/>
          <a:ea typeface="+mn-ea"/>
          <a:cs typeface="+mn-cs"/>
        </a:defRPr>
      </a:lvl8pPr>
      <a:lvl9pPr marL="2743084" algn="l" defTabSz="342886"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599703032"/>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pic>
        <p:nvPicPr>
          <p:cNvPr id="7" name="Picture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Tree>
    <p:extLst>
      <p:ext uri="{BB962C8B-B14F-4D97-AF65-F5344CB8AC3E}">
        <p14:creationId xmlns:p14="http://schemas.microsoft.com/office/powerpoint/2010/main" val="616902615"/>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16652896"/>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264"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09726128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774026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508284913"/>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47" r:id="rId15"/>
    <p:sldLayoutId id="2147484048"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787307024"/>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87191166"/>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38282736"/>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6629400" y="5360440"/>
            <a:ext cx="2057400" cy="303212"/>
          </a:xfrm>
          <a:prstGeom prst="rect">
            <a:avLst/>
          </a:prstGeom>
        </p:spPr>
        <p:txBody>
          <a:bodyPr vert="horz" lIns="91440" tIns="45720" rIns="91440" bIns="45720" rtlCol="0" anchor="ctr"/>
          <a:lstStyle>
            <a:lvl1pPr algn="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641950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6629400" y="5411788"/>
            <a:ext cx="2057400" cy="303212"/>
          </a:xfrm>
          <a:prstGeom prst="rect">
            <a:avLst/>
          </a:prstGeom>
        </p:spPr>
        <p:txBody>
          <a:bodyPr vert="horz" lIns="91440" tIns="45720" rIns="91440" bIns="45720" rtlCol="0" anchor="ctr"/>
          <a:lstStyle>
            <a:lvl1pPr algn="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32387513"/>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Lst>
  <p:timing>
    <p:tnLst>
      <p:par>
        <p:cTn id="1" dur="indefinite" restart="never" nodeType="tmRoot"/>
      </p:par>
    </p:tnLst>
  </p:timing>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pic>
        <p:nvPicPr>
          <p:cNvPr id="7" name="Picture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Tree>
    <p:extLst>
      <p:ext uri="{BB962C8B-B14F-4D97-AF65-F5344CB8AC3E}">
        <p14:creationId xmlns:p14="http://schemas.microsoft.com/office/powerpoint/2010/main" val="3378163766"/>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Lst>
  <p:timing>
    <p:tnLst>
      <p:par>
        <p:cTn id="1" dur="indefinite" restart="never" nodeType="tmRoot"/>
      </p:par>
    </p:tnLst>
  </p:timing>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5824325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pic>
        <p:nvPicPr>
          <p:cNvPr id="7" name="Picture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Tree>
    <p:extLst>
      <p:ext uri="{BB962C8B-B14F-4D97-AF65-F5344CB8AC3E}">
        <p14:creationId xmlns:p14="http://schemas.microsoft.com/office/powerpoint/2010/main" val="22601886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p:timing>
    <p:tnLst>
      <p:par>
        <p:cTn id="1" dur="indefinite" restart="never" nodeType="tmRoot"/>
      </p:par>
    </p:tnLst>
  </p:timing>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648">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404657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hdr="0" ftr="0" dt="0"/>
  <p:txStyles>
    <p:titleStyle>
      <a:lvl1pPr algn="l" defTabSz="370332" rtl="0" eaLnBrk="1" latinLnBrk="0" hangingPunct="1">
        <a:spcBef>
          <a:spcPct val="0"/>
        </a:spcBef>
        <a:buNone/>
        <a:defRPr sz="3240" b="1" kern="1200">
          <a:solidFill>
            <a:schemeClr val="tx1"/>
          </a:solidFill>
          <a:latin typeface="Segoe UI"/>
          <a:ea typeface="+mj-ea"/>
          <a:cs typeface="+mj-cs"/>
        </a:defRPr>
      </a:lvl1pPr>
    </p:titleStyle>
    <p:bodyStyle>
      <a:lvl1pPr marL="277749" indent="-277749" algn="l" defTabSz="370332" rtl="0" eaLnBrk="1" latinLnBrk="0" hangingPunct="1">
        <a:spcBef>
          <a:spcPts val="729"/>
        </a:spcBef>
        <a:buFont typeface="Arial"/>
        <a:buChar char="•"/>
        <a:defRPr sz="2592" kern="1200">
          <a:solidFill>
            <a:schemeClr val="tx1"/>
          </a:solidFill>
          <a:latin typeface="Segoe UI" panose="020B0502040204020203" pitchFamily="34" charset="0"/>
          <a:ea typeface="+mn-ea"/>
          <a:cs typeface="Segoe UI" panose="020B0502040204020203" pitchFamily="34" charset="0"/>
        </a:defRPr>
      </a:lvl1pPr>
      <a:lvl2pPr marL="601790" indent="-231458" algn="l" defTabSz="370332" rtl="0" eaLnBrk="1" latinLnBrk="0" hangingPunct="1">
        <a:spcBef>
          <a:spcPts val="729"/>
        </a:spcBef>
        <a:buFont typeface="Arial"/>
        <a:buChar char="–"/>
        <a:defRPr sz="2268" kern="1200">
          <a:solidFill>
            <a:schemeClr val="tx1"/>
          </a:solidFill>
          <a:latin typeface="Segoe UI Light" panose="020B0502040204020203" pitchFamily="34" charset="0"/>
          <a:ea typeface="+mn-ea"/>
          <a:cs typeface="Segoe UI Light" panose="020B0502040204020203" pitchFamily="34" charset="0"/>
        </a:defRPr>
      </a:lvl2pPr>
      <a:lvl3pPr marL="925830" indent="-185166" algn="l" defTabSz="370332" rtl="0" eaLnBrk="1" latinLnBrk="0" hangingPunct="1">
        <a:spcBef>
          <a:spcPts val="729"/>
        </a:spcBef>
        <a:buFont typeface="Arial"/>
        <a:buChar char="•"/>
        <a:defRPr sz="1944" kern="1200">
          <a:solidFill>
            <a:schemeClr val="tx1"/>
          </a:solidFill>
          <a:latin typeface="Segoe UI Light" panose="020B0502040204020203" pitchFamily="34" charset="0"/>
          <a:ea typeface="+mn-ea"/>
          <a:cs typeface="Segoe UI Light" panose="020B0502040204020203" pitchFamily="34" charset="0"/>
        </a:defRPr>
      </a:lvl3pPr>
      <a:lvl4pPr marL="1296162" indent="-185166" algn="l" defTabSz="370332" rtl="0" eaLnBrk="1" latinLnBrk="0" hangingPunct="1">
        <a:spcBef>
          <a:spcPts val="729"/>
        </a:spcBef>
        <a:buFont typeface="Arial"/>
        <a:buChar char="–"/>
        <a:defRPr sz="1620" kern="1200">
          <a:solidFill>
            <a:schemeClr val="tx1"/>
          </a:solidFill>
          <a:latin typeface="Segoe UI Light" panose="020B0502040204020203" pitchFamily="34" charset="0"/>
          <a:ea typeface="+mn-ea"/>
          <a:cs typeface="Segoe UI Light" panose="020B0502040204020203" pitchFamily="34" charset="0"/>
        </a:defRPr>
      </a:lvl4pPr>
      <a:lvl5pPr marL="1666494" indent="-185166" algn="l" defTabSz="370332" rtl="0" eaLnBrk="1" latinLnBrk="0" hangingPunct="1">
        <a:spcBef>
          <a:spcPts val="729"/>
        </a:spcBef>
        <a:buFont typeface="Arial"/>
        <a:buChar char="»"/>
        <a:defRPr sz="1620" kern="1200">
          <a:solidFill>
            <a:schemeClr val="tx1"/>
          </a:solidFill>
          <a:latin typeface="Segoe UI Light" panose="020B0502040204020203" pitchFamily="34" charset="0"/>
          <a:ea typeface="+mn-ea"/>
          <a:cs typeface="Segoe UI Light" panose="020B0502040204020203" pitchFamily="34" charset="0"/>
        </a:defRPr>
      </a:lvl5pPr>
      <a:lvl6pPr marL="2036826" indent="-185166" algn="l" defTabSz="370332" rtl="0" eaLnBrk="1" latinLnBrk="0" hangingPunct="1">
        <a:spcBef>
          <a:spcPct val="20000"/>
        </a:spcBef>
        <a:buFont typeface="Arial"/>
        <a:buChar char="•"/>
        <a:defRPr sz="1620" kern="1200">
          <a:solidFill>
            <a:schemeClr val="tx1"/>
          </a:solidFill>
          <a:latin typeface="+mn-lt"/>
          <a:ea typeface="+mn-ea"/>
          <a:cs typeface="+mn-cs"/>
        </a:defRPr>
      </a:lvl6pPr>
      <a:lvl7pPr marL="2407158" indent="-185166" algn="l" defTabSz="370332" rtl="0" eaLnBrk="1" latinLnBrk="0" hangingPunct="1">
        <a:spcBef>
          <a:spcPct val="20000"/>
        </a:spcBef>
        <a:buFont typeface="Arial"/>
        <a:buChar char="•"/>
        <a:defRPr sz="1620" kern="1200">
          <a:solidFill>
            <a:schemeClr val="tx1"/>
          </a:solidFill>
          <a:latin typeface="+mn-lt"/>
          <a:ea typeface="+mn-ea"/>
          <a:cs typeface="+mn-cs"/>
        </a:defRPr>
      </a:lvl7pPr>
      <a:lvl8pPr marL="2777490" indent="-185166" algn="l" defTabSz="370332" rtl="0" eaLnBrk="1" latinLnBrk="0" hangingPunct="1">
        <a:spcBef>
          <a:spcPct val="20000"/>
        </a:spcBef>
        <a:buFont typeface="Arial"/>
        <a:buChar char="•"/>
        <a:defRPr sz="1620" kern="1200">
          <a:solidFill>
            <a:schemeClr val="tx1"/>
          </a:solidFill>
          <a:latin typeface="+mn-lt"/>
          <a:ea typeface="+mn-ea"/>
          <a:cs typeface="+mn-cs"/>
        </a:defRPr>
      </a:lvl8pPr>
      <a:lvl9pPr marL="3147822" indent="-185166" algn="l" defTabSz="370332" rtl="0" eaLnBrk="1" latinLnBrk="0" hangingPunct="1">
        <a:spcBef>
          <a:spcPct val="20000"/>
        </a:spcBef>
        <a:buFont typeface="Arial"/>
        <a:buChar char="•"/>
        <a:defRPr sz="1620" kern="1200">
          <a:solidFill>
            <a:schemeClr val="tx1"/>
          </a:solidFill>
          <a:latin typeface="+mn-lt"/>
          <a:ea typeface="+mn-ea"/>
          <a:cs typeface="+mn-cs"/>
        </a:defRPr>
      </a:lvl9pPr>
    </p:bodyStyle>
    <p:otherStyle>
      <a:defPPr>
        <a:defRPr lang="en-US"/>
      </a:defPPr>
      <a:lvl1pPr marL="0" algn="l" defTabSz="370332" rtl="0" eaLnBrk="1" latinLnBrk="0" hangingPunct="1">
        <a:defRPr sz="1458" kern="1200">
          <a:solidFill>
            <a:schemeClr val="tx1"/>
          </a:solidFill>
          <a:latin typeface="+mn-lt"/>
          <a:ea typeface="+mn-ea"/>
          <a:cs typeface="+mn-cs"/>
        </a:defRPr>
      </a:lvl1pPr>
      <a:lvl2pPr marL="370332" algn="l" defTabSz="370332" rtl="0" eaLnBrk="1" latinLnBrk="0" hangingPunct="1">
        <a:defRPr sz="1458" kern="1200">
          <a:solidFill>
            <a:schemeClr val="tx1"/>
          </a:solidFill>
          <a:latin typeface="+mn-lt"/>
          <a:ea typeface="+mn-ea"/>
          <a:cs typeface="+mn-cs"/>
        </a:defRPr>
      </a:lvl2pPr>
      <a:lvl3pPr marL="740664" algn="l" defTabSz="370332" rtl="0" eaLnBrk="1" latinLnBrk="0" hangingPunct="1">
        <a:defRPr sz="1458" kern="1200">
          <a:solidFill>
            <a:schemeClr val="tx1"/>
          </a:solidFill>
          <a:latin typeface="+mn-lt"/>
          <a:ea typeface="+mn-ea"/>
          <a:cs typeface="+mn-cs"/>
        </a:defRPr>
      </a:lvl3pPr>
      <a:lvl4pPr marL="1110996" algn="l" defTabSz="370332" rtl="0" eaLnBrk="1" latinLnBrk="0" hangingPunct="1">
        <a:defRPr sz="1458" kern="1200">
          <a:solidFill>
            <a:schemeClr val="tx1"/>
          </a:solidFill>
          <a:latin typeface="+mn-lt"/>
          <a:ea typeface="+mn-ea"/>
          <a:cs typeface="+mn-cs"/>
        </a:defRPr>
      </a:lvl4pPr>
      <a:lvl5pPr marL="1481328" algn="l" defTabSz="370332" rtl="0" eaLnBrk="1" latinLnBrk="0" hangingPunct="1">
        <a:defRPr sz="1458" kern="1200">
          <a:solidFill>
            <a:schemeClr val="tx1"/>
          </a:solidFill>
          <a:latin typeface="+mn-lt"/>
          <a:ea typeface="+mn-ea"/>
          <a:cs typeface="+mn-cs"/>
        </a:defRPr>
      </a:lvl5pPr>
      <a:lvl6pPr marL="1851660" algn="l" defTabSz="370332" rtl="0" eaLnBrk="1" latinLnBrk="0" hangingPunct="1">
        <a:defRPr sz="1458" kern="1200">
          <a:solidFill>
            <a:schemeClr val="tx1"/>
          </a:solidFill>
          <a:latin typeface="+mn-lt"/>
          <a:ea typeface="+mn-ea"/>
          <a:cs typeface="+mn-cs"/>
        </a:defRPr>
      </a:lvl6pPr>
      <a:lvl7pPr marL="2221992" algn="l" defTabSz="370332" rtl="0" eaLnBrk="1" latinLnBrk="0" hangingPunct="1">
        <a:defRPr sz="1458" kern="1200">
          <a:solidFill>
            <a:schemeClr val="tx1"/>
          </a:solidFill>
          <a:latin typeface="+mn-lt"/>
          <a:ea typeface="+mn-ea"/>
          <a:cs typeface="+mn-cs"/>
        </a:defRPr>
      </a:lvl7pPr>
      <a:lvl8pPr marL="2592324" algn="l" defTabSz="370332" rtl="0" eaLnBrk="1" latinLnBrk="0" hangingPunct="1">
        <a:defRPr sz="1458" kern="1200">
          <a:solidFill>
            <a:schemeClr val="tx1"/>
          </a:solidFill>
          <a:latin typeface="+mn-lt"/>
          <a:ea typeface="+mn-ea"/>
          <a:cs typeface="+mn-cs"/>
        </a:defRPr>
      </a:lvl8pPr>
      <a:lvl9pPr marL="2962656" algn="l" defTabSz="370332" rtl="0" eaLnBrk="1" latinLnBrk="0" hangingPunct="1">
        <a:defRPr sz="145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1256610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5430879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70"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72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4090985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dt="0"/>
  <p:txStyles>
    <p:titleStyle>
      <a:lvl1pPr algn="l" defTabSz="411480" rtl="0" eaLnBrk="1" latinLnBrk="0" hangingPunct="1">
        <a:spcBef>
          <a:spcPct val="0"/>
        </a:spcBef>
        <a:buNone/>
        <a:defRPr sz="3600" b="1"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19" dirty="0">
              <a:effectLst/>
              <a:latin typeface="Segoe UI"/>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672"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648">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8376657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hf hdr="0" ftr="0" dt="0"/>
  <p:txStyles>
    <p:titleStyle>
      <a:lvl1pPr algn="l" defTabSz="370332" rtl="0" eaLnBrk="1" latinLnBrk="0" hangingPunct="1">
        <a:spcBef>
          <a:spcPct val="0"/>
        </a:spcBef>
        <a:buNone/>
        <a:defRPr sz="3240" b="1" kern="1200">
          <a:solidFill>
            <a:schemeClr val="tx1"/>
          </a:solidFill>
          <a:latin typeface="Segoe UI"/>
          <a:ea typeface="+mj-ea"/>
          <a:cs typeface="+mj-cs"/>
        </a:defRPr>
      </a:lvl1pPr>
    </p:titleStyle>
    <p:bodyStyle>
      <a:lvl1pPr marL="277749" indent="-277749" algn="l" defTabSz="370332" rtl="0" eaLnBrk="1" latinLnBrk="0" hangingPunct="1">
        <a:spcBef>
          <a:spcPts val="729"/>
        </a:spcBef>
        <a:buFont typeface="Arial"/>
        <a:buChar char="•"/>
        <a:defRPr sz="2592" kern="1200">
          <a:solidFill>
            <a:schemeClr val="tx1"/>
          </a:solidFill>
          <a:latin typeface="Segoe UI" panose="020B0502040204020203" pitchFamily="34" charset="0"/>
          <a:ea typeface="+mn-ea"/>
          <a:cs typeface="Segoe UI" panose="020B0502040204020203" pitchFamily="34" charset="0"/>
        </a:defRPr>
      </a:lvl1pPr>
      <a:lvl2pPr marL="601790" indent="-231458" algn="l" defTabSz="370332" rtl="0" eaLnBrk="1" latinLnBrk="0" hangingPunct="1">
        <a:spcBef>
          <a:spcPts val="729"/>
        </a:spcBef>
        <a:buFont typeface="Arial"/>
        <a:buChar char="–"/>
        <a:defRPr sz="2268" kern="1200">
          <a:solidFill>
            <a:schemeClr val="tx1"/>
          </a:solidFill>
          <a:latin typeface="Segoe UI Light" panose="020B0502040204020203" pitchFamily="34" charset="0"/>
          <a:ea typeface="+mn-ea"/>
          <a:cs typeface="Segoe UI Light" panose="020B0502040204020203" pitchFamily="34" charset="0"/>
        </a:defRPr>
      </a:lvl2pPr>
      <a:lvl3pPr marL="925830" indent="-185166" algn="l" defTabSz="370332" rtl="0" eaLnBrk="1" latinLnBrk="0" hangingPunct="1">
        <a:spcBef>
          <a:spcPts val="729"/>
        </a:spcBef>
        <a:buFont typeface="Arial"/>
        <a:buChar char="•"/>
        <a:defRPr sz="1944" kern="1200">
          <a:solidFill>
            <a:schemeClr val="tx1"/>
          </a:solidFill>
          <a:latin typeface="Segoe UI Light" panose="020B0502040204020203" pitchFamily="34" charset="0"/>
          <a:ea typeface="+mn-ea"/>
          <a:cs typeface="Segoe UI Light" panose="020B0502040204020203" pitchFamily="34" charset="0"/>
        </a:defRPr>
      </a:lvl3pPr>
      <a:lvl4pPr marL="1296162" indent="-185166" algn="l" defTabSz="370332" rtl="0" eaLnBrk="1" latinLnBrk="0" hangingPunct="1">
        <a:spcBef>
          <a:spcPts val="729"/>
        </a:spcBef>
        <a:buFont typeface="Arial"/>
        <a:buChar char="–"/>
        <a:defRPr sz="1620" kern="1200">
          <a:solidFill>
            <a:schemeClr val="tx1"/>
          </a:solidFill>
          <a:latin typeface="Segoe UI Light" panose="020B0502040204020203" pitchFamily="34" charset="0"/>
          <a:ea typeface="+mn-ea"/>
          <a:cs typeface="Segoe UI Light" panose="020B0502040204020203" pitchFamily="34" charset="0"/>
        </a:defRPr>
      </a:lvl4pPr>
      <a:lvl5pPr marL="1666494" indent="-185166" algn="l" defTabSz="370332" rtl="0" eaLnBrk="1" latinLnBrk="0" hangingPunct="1">
        <a:spcBef>
          <a:spcPts val="729"/>
        </a:spcBef>
        <a:buFont typeface="Arial"/>
        <a:buChar char="»"/>
        <a:defRPr sz="1620" kern="1200">
          <a:solidFill>
            <a:schemeClr val="tx1"/>
          </a:solidFill>
          <a:latin typeface="Segoe UI Light" panose="020B0502040204020203" pitchFamily="34" charset="0"/>
          <a:ea typeface="+mn-ea"/>
          <a:cs typeface="Segoe UI Light" panose="020B0502040204020203" pitchFamily="34" charset="0"/>
        </a:defRPr>
      </a:lvl5pPr>
      <a:lvl6pPr marL="2036826" indent="-185166" algn="l" defTabSz="370332" rtl="0" eaLnBrk="1" latinLnBrk="0" hangingPunct="1">
        <a:spcBef>
          <a:spcPct val="20000"/>
        </a:spcBef>
        <a:buFont typeface="Arial"/>
        <a:buChar char="•"/>
        <a:defRPr sz="1620" kern="1200">
          <a:solidFill>
            <a:schemeClr val="tx1"/>
          </a:solidFill>
          <a:latin typeface="+mn-lt"/>
          <a:ea typeface="+mn-ea"/>
          <a:cs typeface="+mn-cs"/>
        </a:defRPr>
      </a:lvl6pPr>
      <a:lvl7pPr marL="2407158" indent="-185166" algn="l" defTabSz="370332" rtl="0" eaLnBrk="1" latinLnBrk="0" hangingPunct="1">
        <a:spcBef>
          <a:spcPct val="20000"/>
        </a:spcBef>
        <a:buFont typeface="Arial"/>
        <a:buChar char="•"/>
        <a:defRPr sz="1620" kern="1200">
          <a:solidFill>
            <a:schemeClr val="tx1"/>
          </a:solidFill>
          <a:latin typeface="+mn-lt"/>
          <a:ea typeface="+mn-ea"/>
          <a:cs typeface="+mn-cs"/>
        </a:defRPr>
      </a:lvl7pPr>
      <a:lvl8pPr marL="2777490" indent="-185166" algn="l" defTabSz="370332" rtl="0" eaLnBrk="1" latinLnBrk="0" hangingPunct="1">
        <a:spcBef>
          <a:spcPct val="20000"/>
        </a:spcBef>
        <a:buFont typeface="Arial"/>
        <a:buChar char="•"/>
        <a:defRPr sz="1620" kern="1200">
          <a:solidFill>
            <a:schemeClr val="tx1"/>
          </a:solidFill>
          <a:latin typeface="+mn-lt"/>
          <a:ea typeface="+mn-ea"/>
          <a:cs typeface="+mn-cs"/>
        </a:defRPr>
      </a:lvl8pPr>
      <a:lvl9pPr marL="3147822" indent="-185166" algn="l" defTabSz="370332" rtl="0" eaLnBrk="1" latinLnBrk="0" hangingPunct="1">
        <a:spcBef>
          <a:spcPct val="20000"/>
        </a:spcBef>
        <a:buFont typeface="Arial"/>
        <a:buChar char="•"/>
        <a:defRPr sz="1620" kern="1200">
          <a:solidFill>
            <a:schemeClr val="tx1"/>
          </a:solidFill>
          <a:latin typeface="+mn-lt"/>
          <a:ea typeface="+mn-ea"/>
          <a:cs typeface="+mn-cs"/>
        </a:defRPr>
      </a:lvl9pPr>
    </p:bodyStyle>
    <p:otherStyle>
      <a:defPPr>
        <a:defRPr lang="en-US"/>
      </a:defPPr>
      <a:lvl1pPr marL="0" algn="l" defTabSz="370332" rtl="0" eaLnBrk="1" latinLnBrk="0" hangingPunct="1">
        <a:defRPr sz="1458" kern="1200">
          <a:solidFill>
            <a:schemeClr val="tx1"/>
          </a:solidFill>
          <a:latin typeface="+mn-lt"/>
          <a:ea typeface="+mn-ea"/>
          <a:cs typeface="+mn-cs"/>
        </a:defRPr>
      </a:lvl1pPr>
      <a:lvl2pPr marL="370332" algn="l" defTabSz="370332" rtl="0" eaLnBrk="1" latinLnBrk="0" hangingPunct="1">
        <a:defRPr sz="1458" kern="1200">
          <a:solidFill>
            <a:schemeClr val="tx1"/>
          </a:solidFill>
          <a:latin typeface="+mn-lt"/>
          <a:ea typeface="+mn-ea"/>
          <a:cs typeface="+mn-cs"/>
        </a:defRPr>
      </a:lvl2pPr>
      <a:lvl3pPr marL="740664" algn="l" defTabSz="370332" rtl="0" eaLnBrk="1" latinLnBrk="0" hangingPunct="1">
        <a:defRPr sz="1458" kern="1200">
          <a:solidFill>
            <a:schemeClr val="tx1"/>
          </a:solidFill>
          <a:latin typeface="+mn-lt"/>
          <a:ea typeface="+mn-ea"/>
          <a:cs typeface="+mn-cs"/>
        </a:defRPr>
      </a:lvl3pPr>
      <a:lvl4pPr marL="1110996" algn="l" defTabSz="370332" rtl="0" eaLnBrk="1" latinLnBrk="0" hangingPunct="1">
        <a:defRPr sz="1458" kern="1200">
          <a:solidFill>
            <a:schemeClr val="tx1"/>
          </a:solidFill>
          <a:latin typeface="+mn-lt"/>
          <a:ea typeface="+mn-ea"/>
          <a:cs typeface="+mn-cs"/>
        </a:defRPr>
      </a:lvl4pPr>
      <a:lvl5pPr marL="1481328" algn="l" defTabSz="370332" rtl="0" eaLnBrk="1" latinLnBrk="0" hangingPunct="1">
        <a:defRPr sz="1458" kern="1200">
          <a:solidFill>
            <a:schemeClr val="tx1"/>
          </a:solidFill>
          <a:latin typeface="+mn-lt"/>
          <a:ea typeface="+mn-ea"/>
          <a:cs typeface="+mn-cs"/>
        </a:defRPr>
      </a:lvl5pPr>
      <a:lvl6pPr marL="1851660" algn="l" defTabSz="370332" rtl="0" eaLnBrk="1" latinLnBrk="0" hangingPunct="1">
        <a:defRPr sz="1458" kern="1200">
          <a:solidFill>
            <a:schemeClr val="tx1"/>
          </a:solidFill>
          <a:latin typeface="+mn-lt"/>
          <a:ea typeface="+mn-ea"/>
          <a:cs typeface="+mn-cs"/>
        </a:defRPr>
      </a:lvl6pPr>
      <a:lvl7pPr marL="2221992" algn="l" defTabSz="370332" rtl="0" eaLnBrk="1" latinLnBrk="0" hangingPunct="1">
        <a:defRPr sz="1458" kern="1200">
          <a:solidFill>
            <a:schemeClr val="tx1"/>
          </a:solidFill>
          <a:latin typeface="+mn-lt"/>
          <a:ea typeface="+mn-ea"/>
          <a:cs typeface="+mn-cs"/>
        </a:defRPr>
      </a:lvl7pPr>
      <a:lvl8pPr marL="2592324" algn="l" defTabSz="370332" rtl="0" eaLnBrk="1" latinLnBrk="0" hangingPunct="1">
        <a:defRPr sz="1458" kern="1200">
          <a:solidFill>
            <a:schemeClr val="tx1"/>
          </a:solidFill>
          <a:latin typeface="+mn-lt"/>
          <a:ea typeface="+mn-ea"/>
          <a:cs typeface="+mn-cs"/>
        </a:defRPr>
      </a:lvl8pPr>
      <a:lvl9pPr marL="2962656" algn="l" defTabSz="370332" rtl="0" eaLnBrk="1" latinLnBrk="0" hangingPunct="1">
        <a:defRPr sz="14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5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5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5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59.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5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79.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79.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79.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79.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7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7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7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80.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83.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83.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83.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67.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63.xml.rels><?xml version="1.0" encoding="UTF-8" standalone="yes"?>
<Relationships xmlns="http://schemas.openxmlformats.org/package/2006/relationships"><Relationship Id="rId2" Type="http://schemas.openxmlformats.org/officeDocument/2006/relationships/hyperlink" Target="https://gcc01.safelinks.protection.outlook.com/?url=https%3A%2F%2Flnks.gd%2Fl%2FeyJhbGciOiJIUzI1NiJ9.eyJidWxsZXRpbl9saW5rX2lkIjoxMDIsInVyaSI6ImJwMjpjbGljayIsImJ1bGxldGluX2lkIjoiMjAyMDA5MjQuMjc2NzQ5NjEiLCJ1cmwiOiJodHRwczovL3d3dy51c3B0by5nb3YvcGF0ZW50cy1hcHBsaWNhdGlvbi1wcm9jZXNzL3BhdGVudC10cmlhbC1hbmQtYXBwZWFsLWJvYXJkL3ByZWNlZGVudGlhbC1pbmZvcm1hdGl2ZS1kZWNpc2lvbnM_dXRtX2NhbXBhaWduPXN1YnNjcmlwdGlvbmNlbnRlciZ1dG1fY29udGVudD0mdXRtX21lZGl1bT1lbWFpbCZ1dG1fbmFtZT0mdXRtX3NvdXJjZT1nb3ZkZWxpdmVyeSZ1dG1fdGVybT0ifQ.P2ulVez5GdwzRN1oo9Jvt_tF3l6LQkTA-SYn2J4bEL0%2Fs%2F532761881%2Fbr%2F85912352763-l&amp;data=02%7C01%7Ckrista.flanagan%40uspto.gov%7Ca273f6a0cd9a4d8e289608d860a3c8f5%7Cff4abfe983b540268b8ffa69a1cad0b8%7C1%7C1%7C637365603848053290&amp;sdata=tyP2BKluiKu%2BnCxfa1apPm%2FoJ1oEiIJjBCwfg5a0FMU%3D&amp;reserved=0" TargetMode="External"/><Relationship Id="rId1" Type="http://schemas.openxmlformats.org/officeDocument/2006/relationships/slideLayout" Target="../slideLayouts/slideLayout39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7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67.xml.rels><?xml version="1.0" encoding="UTF-8" standalone="yes"?>
<Relationships xmlns="http://schemas.openxmlformats.org/package/2006/relationships"><Relationship Id="rId2" Type="http://schemas.openxmlformats.org/officeDocument/2006/relationships/hyperlink" Target="https://gcc02.safelinks.protection.outlook.com/?url=https%3A%2F%2Flnks.gd%2Fl%2FeyJhbGciOiJIUzI1NiJ9.eyJidWxsZXRpbl9saW5rX2lkIjoxMDIsInVyaSI6ImJwMjpjbGljayIsImJ1bGxldGluX2lkIjoiMjAyMDExMTkuMzA3NDk3MzEiLCJ1cmwiOiJodHRwczovL3d3dy51c3B0by5nb3YvcGF0ZW50cy1hcHBsaWNhdGlvbi1wcm9jZXNzL3BhdGVudC10cmlhbC1hbmQtYXBwZWFsLWJvYXJkL2RlY2lzaW9ucy9wcmVjZWRlbnRpYWwtb3Bpbmlvbi1wYW5lbD91dG1fY2FtcGFpZ249c3Vic2NyaXB0aW9uY2VudGVyJnV0bV9jb250ZW50PSZ1dG1fbWVkaXVtPWVtYWlsJnV0bV9uYW1lPSZ1dG1fc291cmNlPWdvdmRlbGl2ZXJ5JnV0bV90ZXJtPSJ9.7p4JTWzD_-cABKKt5nrjZhPKuYfOYq6sgbSEKexng_4%2Fs%2F532761881%2Fbr%2F90061917267-l&amp;data=04%7C01%7Ckrista.flanagan%40uspto.gov%7C604837b73cf94675243408d88c9120cf%7Cff4abfe983b540268b8ffa69a1cad0b8%7C1%7C0%7C637413902245184214%7CUnknown%7CTWFpbGZsb3d8eyJWIjoiMC4wLjAwMDAiLCJQIjoiV2luMzIiLCJBTiI6Ik1haWwiLCJXVCI6Mn0%3D%7C1000&amp;sdata=Ac%2Fa3PMhwQVlnusQRVWgpDwpjpdjCDksJh50s5dizwQ%3D&amp;reserved=0" TargetMode="External"/><Relationship Id="rId1" Type="http://schemas.openxmlformats.org/officeDocument/2006/relationships/slideLayout" Target="../slideLayouts/slideLayout39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95.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9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7.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392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AIA </a:t>
            </a:r>
            <a:r>
              <a:rPr lang="en-US" dirty="0"/>
              <a:t>statistics (IPR, PGR, CBM) </a:t>
            </a:r>
            <a:r>
              <a:rPr lang="en-US" dirty="0" smtClean="0"/>
              <a:t> </a:t>
            </a:r>
            <a:r>
              <a:rPr lang="en-US" dirty="0"/>
              <a:t/>
            </a:r>
            <a:br>
              <a:rPr lang="en-US" dirty="0"/>
            </a:br>
            <a:endParaRPr lang="en-US" dirty="0"/>
          </a:p>
        </p:txBody>
      </p:sp>
      <p:sp>
        <p:nvSpPr>
          <p:cNvPr id="6" name="Text Placeholder 5"/>
          <p:cNvSpPr>
            <a:spLocks noGrp="1"/>
          </p:cNvSpPr>
          <p:nvPr>
            <p:ph type="body" idx="1"/>
          </p:nvPr>
        </p:nvSpPr>
        <p:spPr/>
        <p:txBody>
          <a:bodyPr/>
          <a:lstStyle/>
          <a:p>
            <a:r>
              <a:rPr lang="en-US" dirty="0" smtClean="0"/>
              <a:t>September </a:t>
            </a:r>
            <a:r>
              <a:rPr lang="en-US" dirty="0"/>
              <a:t>2020</a:t>
            </a:r>
          </a:p>
        </p:txBody>
      </p:sp>
    </p:spTree>
    <p:extLst>
      <p:ext uri="{BB962C8B-B14F-4D97-AF65-F5344CB8AC3E}">
        <p14:creationId xmlns:p14="http://schemas.microsoft.com/office/powerpoint/2010/main" val="383968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Petitions by trial type </a:t>
            </a:r>
            <a:br>
              <a:rPr lang="en-US" sz="2400" dirty="0" smtClean="0"/>
            </a:br>
            <a:r>
              <a:rPr lang="en-US" sz="2400" dirty="0" smtClean="0"/>
              <a:t>(All time: Sept. 16, 2012 to Sept. 30, 2020)</a:t>
            </a:r>
            <a:br>
              <a:rPr lang="en-US" sz="2400" dirty="0" smtClean="0"/>
            </a:br>
            <a:endParaRPr lang="en-US" sz="2400" dirty="0"/>
          </a:p>
        </p:txBody>
      </p:sp>
      <p:sp>
        <p:nvSpPr>
          <p:cNvPr id="6" name="Slide Number Placeholder 5"/>
          <p:cNvSpPr>
            <a:spLocks noGrp="1"/>
          </p:cNvSpPr>
          <p:nvPr>
            <p:ph type="sldNum" sz="quarter" idx="10"/>
          </p:nvPr>
        </p:nvSpPr>
        <p:spPr/>
        <p:txBody>
          <a:bodyPr/>
          <a:lstStyle/>
          <a:p>
            <a:pPr lvl="0"/>
            <a:fld id="{92DA454B-C859-4892-B9FA-68B588C9F547}" type="slidenum">
              <a:rPr lang="en-US" noProof="0" smtClean="0"/>
              <a:pPr lvl="0"/>
              <a:t>11</a:t>
            </a:fld>
            <a:endParaRPr lang="en-US" noProof="0" dirty="0"/>
          </a:p>
        </p:txBody>
      </p:sp>
      <p:sp>
        <p:nvSpPr>
          <p:cNvPr id="10" name="Text Placeholder 8"/>
          <p:cNvSpPr txBox="1">
            <a:spLocks/>
          </p:cNvSpPr>
          <p:nvPr/>
        </p:nvSpPr>
        <p:spPr>
          <a:xfrm>
            <a:off x="457200" y="4781516"/>
            <a:ext cx="6826795" cy="6932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Segoe UI Semibold" panose="020B07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9"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12" name="TextBox 11"/>
          <p:cNvSpPr txBox="1"/>
          <p:nvPr/>
        </p:nvSpPr>
        <p:spPr>
          <a:xfrm>
            <a:off x="304800" y="4774421"/>
            <a:ext cx="71628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Trial types include Inter Partes </a:t>
            </a:r>
            <a:r>
              <a:rPr kumimoji="0" lang="en-US" sz="14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Review (IPR</a:t>
            </a:r>
            <a:r>
              <a:rPr kumimoji="0" lang="en-US" sz="14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 Post Grant Review (PGR</a:t>
            </a:r>
            <a:r>
              <a:rPr kumimoji="0" lang="en-US" sz="14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 and </a:t>
            </a:r>
            <a:r>
              <a:rPr kumimoji="0" lang="en-US" sz="14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Covered Business </a:t>
            </a:r>
            <a:r>
              <a:rPr kumimoji="0" lang="en-US" sz="14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Method (CBM).</a:t>
            </a:r>
            <a:endParaRPr kumimoji="0" lang="en-US" sz="14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pic>
        <p:nvPicPr>
          <p:cNvPr id="2" name="Picture 1"/>
          <p:cNvPicPr>
            <a:picLocks noChangeAspect="1"/>
          </p:cNvPicPr>
          <p:nvPr/>
        </p:nvPicPr>
        <p:blipFill>
          <a:blip r:embed="rId3"/>
          <a:stretch>
            <a:fillRect/>
          </a:stretch>
        </p:blipFill>
        <p:spPr>
          <a:xfrm>
            <a:off x="383328" y="829096"/>
            <a:ext cx="8303472" cy="4035902"/>
          </a:xfrm>
          <a:prstGeom prst="rect">
            <a:avLst/>
          </a:prstGeom>
        </p:spPr>
      </p:pic>
    </p:spTree>
    <p:extLst>
      <p:ext uri="{BB962C8B-B14F-4D97-AF65-F5344CB8AC3E}">
        <p14:creationId xmlns:p14="http://schemas.microsoft.com/office/powerpoint/2010/main" val="4247205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Petitions filed by technology in FY20</a:t>
            </a:r>
            <a:br>
              <a:rPr lang="en-US" sz="2800" dirty="0" smtClean="0"/>
            </a:br>
            <a:r>
              <a:rPr lang="en-US" sz="2800" dirty="0" smtClean="0"/>
              <a:t>(FY20: Oct. 1, 2019 to Sept. 30, 2020)</a:t>
            </a:r>
            <a:endParaRPr lang="en-US" sz="2800" dirty="0"/>
          </a:p>
        </p:txBody>
      </p:sp>
      <p:sp>
        <p:nvSpPr>
          <p:cNvPr id="3" name="Slide Number Placeholder 2"/>
          <p:cNvSpPr>
            <a:spLocks noGrp="1"/>
          </p:cNvSpPr>
          <p:nvPr>
            <p:ph type="sldNum" sz="quarter" idx="10"/>
          </p:nvPr>
        </p:nvSpPr>
        <p:spPr/>
        <p:txBody>
          <a:bodyPr/>
          <a:lstStyle/>
          <a:p>
            <a:pPr lvl="0"/>
            <a:fld id="{92DA454B-C859-4892-B9FA-68B588C9F547}" type="slidenum">
              <a:rPr lang="en-US" noProof="0" smtClean="0"/>
              <a:pPr lvl="0"/>
              <a:t>12</a:t>
            </a:fld>
            <a:endParaRPr lang="en-US" noProof="0" dirty="0"/>
          </a:p>
        </p:txBody>
      </p:sp>
      <p:sp>
        <p:nvSpPr>
          <p:cNvPr id="7"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pic>
        <p:nvPicPr>
          <p:cNvPr id="2" name="Picture 1"/>
          <p:cNvPicPr>
            <a:picLocks noChangeAspect="1"/>
          </p:cNvPicPr>
          <p:nvPr/>
        </p:nvPicPr>
        <p:blipFill>
          <a:blip r:embed="rId3"/>
          <a:stretch>
            <a:fillRect/>
          </a:stretch>
        </p:blipFill>
        <p:spPr>
          <a:xfrm>
            <a:off x="807792" y="1566659"/>
            <a:ext cx="7212193" cy="3426249"/>
          </a:xfrm>
          <a:prstGeom prst="rect">
            <a:avLst/>
          </a:prstGeom>
        </p:spPr>
      </p:pic>
    </p:spTree>
    <p:extLst>
      <p:ext uri="{BB962C8B-B14F-4D97-AF65-F5344CB8AC3E}">
        <p14:creationId xmlns:p14="http://schemas.microsoft.com/office/powerpoint/2010/main" val="1062991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sz="2800" dirty="0" smtClean="0"/>
              <a:t>Petitions filed by month </a:t>
            </a:r>
            <a:r>
              <a:rPr lang="en-US" sz="2400" dirty="0" smtClean="0"/>
              <a:t/>
            </a:r>
            <a:br>
              <a:rPr lang="en-US" sz="2400" dirty="0" smtClean="0"/>
            </a:br>
            <a:r>
              <a:rPr lang="en-US" sz="1800" dirty="0" smtClean="0"/>
              <a:t>(Sept. 2020 and previous 12 months: Sept. 1, 2019 to Sept. 30, 2020)</a:t>
            </a:r>
            <a:br>
              <a:rPr lang="en-US" sz="1800" dirty="0" smtClean="0"/>
            </a:br>
            <a:endParaRPr lang="en-US" sz="2400" dirty="0"/>
          </a:p>
        </p:txBody>
      </p:sp>
      <p:sp>
        <p:nvSpPr>
          <p:cNvPr id="3" name="Slide Number Placeholder 2"/>
          <p:cNvSpPr>
            <a:spLocks noGrp="1"/>
          </p:cNvSpPr>
          <p:nvPr>
            <p:ph type="sldNum" sz="quarter" idx="10"/>
          </p:nvPr>
        </p:nvSpPr>
        <p:spPr/>
        <p:txBody>
          <a:bodyPr/>
          <a:lstStyle/>
          <a:p>
            <a:pPr lvl="0"/>
            <a:fld id="{92DA454B-C859-4892-B9FA-68B588C9F547}" type="slidenum">
              <a:rPr lang="en-US" noProof="0" smtClean="0"/>
              <a:pPr lvl="0"/>
              <a:t>13</a:t>
            </a:fld>
            <a:endParaRPr lang="en-US" noProof="0"/>
          </a:p>
        </p:txBody>
      </p:sp>
      <p:sp>
        <p:nvSpPr>
          <p:cNvPr id="6" name="Title 6"/>
          <p:cNvSpPr txBox="1">
            <a:spLocks/>
          </p:cNvSpPr>
          <p:nvPr/>
        </p:nvSpPr>
        <p:spPr>
          <a:xfrm>
            <a:off x="228600" y="378022"/>
            <a:ext cx="8458200" cy="654509"/>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pic>
        <p:nvPicPr>
          <p:cNvPr id="2" name="Picture 1"/>
          <p:cNvPicPr>
            <a:picLocks noChangeAspect="1"/>
          </p:cNvPicPr>
          <p:nvPr/>
        </p:nvPicPr>
        <p:blipFill>
          <a:blip r:embed="rId3"/>
          <a:stretch>
            <a:fillRect/>
          </a:stretch>
        </p:blipFill>
        <p:spPr>
          <a:xfrm>
            <a:off x="457200" y="1328461"/>
            <a:ext cx="8119332" cy="3481342"/>
          </a:xfrm>
          <a:prstGeom prst="rect">
            <a:avLst/>
          </a:prstGeom>
        </p:spPr>
      </p:pic>
    </p:spTree>
    <p:extLst>
      <p:ext uri="{BB962C8B-B14F-4D97-AF65-F5344CB8AC3E}">
        <p14:creationId xmlns:p14="http://schemas.microsoft.com/office/powerpoint/2010/main" val="315281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r>
              <a:rPr lang="en-US" sz="2800" dirty="0" smtClean="0"/>
              <a:t>Institution rates</a:t>
            </a:r>
            <a:br>
              <a:rPr lang="en-US" sz="2800" dirty="0" smtClean="0"/>
            </a:br>
            <a:r>
              <a:rPr lang="en-US" sz="2800" dirty="0" smtClean="0"/>
              <a:t>(FY13 to FY20: Oct. 1, 2012 to Sept. 30, 2020)</a:t>
            </a:r>
            <a:br>
              <a:rPr lang="en-US" sz="2800" dirty="0" smtClean="0"/>
            </a:br>
            <a:endParaRPr lang="en-US" sz="2800" dirty="0"/>
          </a:p>
        </p:txBody>
      </p:sp>
      <p:sp>
        <p:nvSpPr>
          <p:cNvPr id="5" name="Slide Number Placeholder 4"/>
          <p:cNvSpPr>
            <a:spLocks noGrp="1"/>
          </p:cNvSpPr>
          <p:nvPr>
            <p:ph type="sldNum" sz="quarter" idx="10"/>
          </p:nvPr>
        </p:nvSpPr>
        <p:spPr/>
        <p:txBody>
          <a:bodyPr/>
          <a:lstStyle/>
          <a:p>
            <a:pPr lvl="0"/>
            <a:fld id="{92DA454B-C859-4892-B9FA-68B588C9F547}" type="slidenum">
              <a:rPr lang="en-US" noProof="0" smtClean="0"/>
              <a:pPr lvl="0"/>
              <a:t>14</a:t>
            </a:fld>
            <a:endParaRPr lang="en-US" noProof="0" dirty="0"/>
          </a:p>
        </p:txBody>
      </p:sp>
      <p:sp>
        <p:nvSpPr>
          <p:cNvPr id="10" name="Title 6"/>
          <p:cNvSpPr txBox="1">
            <a:spLocks/>
          </p:cNvSpPr>
          <p:nvPr/>
        </p:nvSpPr>
        <p:spPr>
          <a:xfrm>
            <a:off x="228600" y="378022"/>
            <a:ext cx="8458200" cy="654509"/>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9" name="TextBox 8"/>
          <p:cNvSpPr txBox="1"/>
          <p:nvPr/>
        </p:nvSpPr>
        <p:spPr>
          <a:xfrm>
            <a:off x="251765" y="4774421"/>
            <a:ext cx="701040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Institution rate for each </a:t>
            </a:r>
            <a:r>
              <a:rPr kumimoji="0" lang="en-US" sz="11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fiscal year </a:t>
            </a: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is calculated by dividing </a:t>
            </a:r>
            <a:r>
              <a:rPr kumimoji="0" lang="en-US" sz="11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petitions instituted </a:t>
            </a: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by decisions on institution (i.e., </a:t>
            </a:r>
            <a:r>
              <a:rPr kumimoji="0" lang="en-US" sz="11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petitions instituted </a:t>
            </a: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plus </a:t>
            </a:r>
            <a:r>
              <a:rPr kumimoji="0" lang="en-US" sz="11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petitions denied). </a:t>
            </a: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The outcomes of decisions on institution responsive to requests for rehearing are excluded.</a:t>
            </a:r>
          </a:p>
        </p:txBody>
      </p:sp>
      <p:pic>
        <p:nvPicPr>
          <p:cNvPr id="2" name="Picture 1"/>
          <p:cNvPicPr>
            <a:picLocks noChangeAspect="1"/>
          </p:cNvPicPr>
          <p:nvPr/>
        </p:nvPicPr>
        <p:blipFill>
          <a:blip r:embed="rId3"/>
          <a:stretch>
            <a:fillRect/>
          </a:stretch>
        </p:blipFill>
        <p:spPr>
          <a:xfrm>
            <a:off x="474002" y="1247317"/>
            <a:ext cx="8195995" cy="3527104"/>
          </a:xfrm>
          <a:prstGeom prst="rect">
            <a:avLst/>
          </a:prstGeom>
        </p:spPr>
      </p:pic>
    </p:spTree>
    <p:extLst>
      <p:ext uri="{BB962C8B-B14F-4D97-AF65-F5344CB8AC3E}">
        <p14:creationId xmlns:p14="http://schemas.microsoft.com/office/powerpoint/2010/main" val="1460864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Institution </a:t>
            </a:r>
            <a:r>
              <a:rPr lang="en-US" sz="3200" dirty="0" smtClean="0"/>
              <a:t>rates </a:t>
            </a:r>
            <a:r>
              <a:rPr lang="en-US" sz="3200" dirty="0"/>
              <a:t>by </a:t>
            </a:r>
            <a:r>
              <a:rPr lang="en-US" sz="3200" dirty="0" smtClean="0"/>
              <a:t>technology</a:t>
            </a:r>
            <a:r>
              <a:rPr lang="en-US" sz="3200" dirty="0"/>
              <a:t/>
            </a:r>
            <a:br>
              <a:rPr lang="en-US" sz="3200" dirty="0"/>
            </a:br>
            <a:r>
              <a:rPr lang="en-US" sz="2000" dirty="0"/>
              <a:t>(All </a:t>
            </a:r>
            <a:r>
              <a:rPr lang="en-US" sz="2000" dirty="0" smtClean="0"/>
              <a:t>time</a:t>
            </a:r>
            <a:r>
              <a:rPr lang="en-US" sz="2000" dirty="0"/>
              <a:t>: Sept. 16, 2012 to Sept. 30, 2020)</a:t>
            </a:r>
            <a:br>
              <a:rPr lang="en-US" sz="2000" dirty="0"/>
            </a:br>
            <a:endParaRPr lang="en-US" sz="2000" dirty="0"/>
          </a:p>
        </p:txBody>
      </p:sp>
      <p:sp>
        <p:nvSpPr>
          <p:cNvPr id="8"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7" name="TextBox 6"/>
          <p:cNvSpPr txBox="1"/>
          <p:nvPr/>
        </p:nvSpPr>
        <p:spPr>
          <a:xfrm>
            <a:off x="304800" y="4774421"/>
            <a:ext cx="701040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Institution rate for each </a:t>
            </a:r>
            <a:r>
              <a:rPr kumimoji="0" lang="en-US" sz="11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technology </a:t>
            </a: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is calculated by dividing </a:t>
            </a:r>
            <a:r>
              <a:rPr kumimoji="0" lang="en-US" sz="11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petitions instituted </a:t>
            </a: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by decisions on institution (i.e., </a:t>
            </a:r>
            <a:r>
              <a:rPr kumimoji="0" lang="en-US" sz="11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petitions instituted </a:t>
            </a:r>
            <a:r>
              <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plus </a:t>
            </a:r>
            <a:r>
              <a:rPr kumimoji="0" lang="en-US" sz="11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petitions denied). The outcomes of decisions on institution responsive to requests for rehearing are excluded.</a:t>
            </a:r>
            <a:endPar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pic>
        <p:nvPicPr>
          <p:cNvPr id="2" name="Picture 1"/>
          <p:cNvPicPr>
            <a:picLocks noChangeAspect="1"/>
          </p:cNvPicPr>
          <p:nvPr/>
        </p:nvPicPr>
        <p:blipFill>
          <a:blip r:embed="rId3"/>
          <a:stretch>
            <a:fillRect/>
          </a:stretch>
        </p:blipFill>
        <p:spPr>
          <a:xfrm>
            <a:off x="150906" y="1407694"/>
            <a:ext cx="8736535" cy="3279112"/>
          </a:xfrm>
          <a:prstGeom prst="rect">
            <a:avLst/>
          </a:prstGeom>
        </p:spPr>
      </p:pic>
      <p:sp>
        <p:nvSpPr>
          <p:cNvPr id="5" name="Slide Number Placeholder 4"/>
          <p:cNvSpPr>
            <a:spLocks noGrp="1"/>
          </p:cNvSpPr>
          <p:nvPr>
            <p:ph type="sldNum" sz="quarter" idx="10"/>
          </p:nvPr>
        </p:nvSpPr>
        <p:spPr/>
        <p:txBody>
          <a:bodyPr/>
          <a:lstStyle/>
          <a:p>
            <a:fld id="{92DA454B-C859-4892-B9FA-68B588C9F547}" type="slidenum">
              <a:rPr lang="en-US" smtClean="0"/>
              <a:t>15</a:t>
            </a:fld>
            <a:endParaRPr lang="en-US" dirty="0"/>
          </a:p>
        </p:txBody>
      </p:sp>
    </p:spTree>
    <p:extLst>
      <p:ext uri="{BB962C8B-B14F-4D97-AF65-F5344CB8AC3E}">
        <p14:creationId xmlns:p14="http://schemas.microsoft.com/office/powerpoint/2010/main" val="1792069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Pre-institution settlements</a:t>
            </a:r>
            <a:br>
              <a:rPr lang="en-US" sz="2800" dirty="0" smtClean="0"/>
            </a:br>
            <a:r>
              <a:rPr lang="en-US" sz="2800" dirty="0" smtClean="0"/>
              <a:t>(FY13 to FY20: Oct. 1, 2012 to Sept. 30, 2020)</a:t>
            </a:r>
            <a:br>
              <a:rPr lang="en-US" sz="2800" dirty="0" smtClean="0"/>
            </a:br>
            <a:endParaRPr lang="en-US" sz="2800" dirty="0"/>
          </a:p>
        </p:txBody>
      </p:sp>
      <p:sp>
        <p:nvSpPr>
          <p:cNvPr id="5" name="Slide Number Placeholder 4"/>
          <p:cNvSpPr>
            <a:spLocks noGrp="1"/>
          </p:cNvSpPr>
          <p:nvPr>
            <p:ph type="sldNum" sz="quarter" idx="10"/>
          </p:nvPr>
        </p:nvSpPr>
        <p:spPr/>
        <p:txBody>
          <a:bodyPr/>
          <a:lstStyle/>
          <a:p>
            <a:pPr lvl="0"/>
            <a:fld id="{92DA454B-C859-4892-B9FA-68B588C9F547}" type="slidenum">
              <a:rPr lang="en-US" noProof="0" smtClean="0"/>
              <a:pPr lvl="0"/>
              <a:t>16</a:t>
            </a:fld>
            <a:endParaRPr lang="en-US" noProof="0" dirty="0"/>
          </a:p>
        </p:txBody>
      </p:sp>
      <p:sp>
        <p:nvSpPr>
          <p:cNvPr id="3" name="TextBox 2"/>
          <p:cNvSpPr txBox="1"/>
          <p:nvPr/>
        </p:nvSpPr>
        <p:spPr>
          <a:xfrm>
            <a:off x="304800" y="4774421"/>
            <a:ext cx="7010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Settlement rate for each year is calculated by dividing pre-institution settlements by the sum of proceedings instituted, denied institution, dismissed, terminated with a request for adverse judgment, and settled before decision on institution.</a:t>
            </a:r>
            <a:endParaRPr kumimoji="0" lang="en-US" sz="12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13"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pic>
        <p:nvPicPr>
          <p:cNvPr id="2" name="Picture 1"/>
          <p:cNvPicPr>
            <a:picLocks noChangeAspect="1"/>
          </p:cNvPicPr>
          <p:nvPr/>
        </p:nvPicPr>
        <p:blipFill>
          <a:blip r:embed="rId3"/>
          <a:stretch>
            <a:fillRect/>
          </a:stretch>
        </p:blipFill>
        <p:spPr>
          <a:xfrm>
            <a:off x="67172" y="1244708"/>
            <a:ext cx="9035055" cy="3365284"/>
          </a:xfrm>
          <a:prstGeom prst="rect">
            <a:avLst/>
          </a:prstGeom>
        </p:spPr>
      </p:pic>
    </p:spTree>
    <p:extLst>
      <p:ext uri="{BB962C8B-B14F-4D97-AF65-F5344CB8AC3E}">
        <p14:creationId xmlns:p14="http://schemas.microsoft.com/office/powerpoint/2010/main" val="3532618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Post-institution settlements</a:t>
            </a:r>
            <a:br>
              <a:rPr lang="en-US" sz="2800" dirty="0" smtClean="0"/>
            </a:br>
            <a:r>
              <a:rPr lang="en-US" sz="2800" dirty="0" smtClean="0"/>
              <a:t>(FY13 to FY20: Oct. 1, 2012 to Sept. 30, 2020)</a:t>
            </a:r>
            <a:br>
              <a:rPr lang="en-US" sz="2800" dirty="0" smtClean="0"/>
            </a:br>
            <a:endParaRPr lang="en-US" sz="2800" dirty="0"/>
          </a:p>
        </p:txBody>
      </p:sp>
      <p:sp>
        <p:nvSpPr>
          <p:cNvPr id="5" name="Slide Number Placeholder 4"/>
          <p:cNvSpPr>
            <a:spLocks noGrp="1"/>
          </p:cNvSpPr>
          <p:nvPr>
            <p:ph type="sldNum" sz="quarter" idx="10"/>
          </p:nvPr>
        </p:nvSpPr>
        <p:spPr/>
        <p:txBody>
          <a:bodyPr/>
          <a:lstStyle/>
          <a:p>
            <a:pPr lvl="0"/>
            <a:fld id="{92DA454B-C859-4892-B9FA-68B588C9F547}" type="slidenum">
              <a:rPr lang="en-US" noProof="0" smtClean="0"/>
              <a:pPr lvl="0"/>
              <a:t>17</a:t>
            </a:fld>
            <a:endParaRPr lang="en-US" noProof="0" dirty="0"/>
          </a:p>
        </p:txBody>
      </p:sp>
      <p:sp>
        <p:nvSpPr>
          <p:cNvPr id="3" name="TextBox 2"/>
          <p:cNvSpPr txBox="1"/>
          <p:nvPr/>
        </p:nvSpPr>
        <p:spPr>
          <a:xfrm>
            <a:off x="304800" y="4774421"/>
            <a:ext cx="701040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Settlement rate for each year is calculated by dividing post-institution settlements by proceedings terminated post-institution (i.e., settled, dismissed, terminated with a request for adverse judgment, and final written decision), excluding joined cases.</a:t>
            </a:r>
            <a:endPar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13"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pic>
        <p:nvPicPr>
          <p:cNvPr id="2" name="Picture 1"/>
          <p:cNvPicPr>
            <a:picLocks noChangeAspect="1"/>
          </p:cNvPicPr>
          <p:nvPr/>
        </p:nvPicPr>
        <p:blipFill>
          <a:blip r:embed="rId3"/>
          <a:stretch>
            <a:fillRect/>
          </a:stretch>
        </p:blipFill>
        <p:spPr>
          <a:xfrm>
            <a:off x="228600" y="1341483"/>
            <a:ext cx="8620641" cy="3345323"/>
          </a:xfrm>
          <a:prstGeom prst="rect">
            <a:avLst/>
          </a:prstGeom>
        </p:spPr>
      </p:pic>
    </p:spTree>
    <p:extLst>
      <p:ext uri="{BB962C8B-B14F-4D97-AF65-F5344CB8AC3E}">
        <p14:creationId xmlns:p14="http://schemas.microsoft.com/office/powerpoint/2010/main" val="2087306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r>
              <a:rPr lang="en-US" sz="2800" smtClean="0"/>
              <a:t>Status of petitions</a:t>
            </a:r>
            <a:br>
              <a:rPr lang="en-US" sz="2800" smtClean="0"/>
            </a:br>
            <a:r>
              <a:rPr lang="en-US" sz="2800" smtClean="0"/>
              <a:t>(All time: Sept. 16, 2012 to Sept. 30, 2020)</a:t>
            </a:r>
            <a:br>
              <a:rPr lang="en-US" sz="2800" smtClean="0"/>
            </a:br>
            <a:endParaRPr lang="en-US" sz="2800" dirty="0"/>
          </a:p>
        </p:txBody>
      </p:sp>
      <p:sp>
        <p:nvSpPr>
          <p:cNvPr id="6" name="Slide Number Placeholder 5"/>
          <p:cNvSpPr>
            <a:spLocks noGrp="1"/>
          </p:cNvSpPr>
          <p:nvPr>
            <p:ph type="sldNum" sz="quarter" idx="10"/>
          </p:nvPr>
        </p:nvSpPr>
        <p:spPr/>
        <p:txBody>
          <a:bodyPr/>
          <a:lstStyle/>
          <a:p>
            <a:pPr lvl="0"/>
            <a:fld id="{92DA454B-C859-4892-B9FA-68B588C9F547}" type="slidenum">
              <a:rPr lang="en-US" noProof="0" smtClean="0"/>
              <a:pPr lvl="0"/>
              <a:t>18</a:t>
            </a:fld>
            <a:endParaRPr lang="en-US" noProof="0" dirty="0"/>
          </a:p>
        </p:txBody>
      </p:sp>
      <p:sp>
        <p:nvSpPr>
          <p:cNvPr id="20"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14" name="TextBox 13"/>
          <p:cNvSpPr txBox="1"/>
          <p:nvPr/>
        </p:nvSpPr>
        <p:spPr>
          <a:xfrm>
            <a:off x="304800" y="4774421"/>
            <a:ext cx="7010400"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These figures reflect the latest status of each petition. The outcomes of decisions on institution responsive to requests for rehearing are incorporated. Once joined to a base case, a petition remains in the Joined category regardless of subsequent outcomes.</a:t>
            </a:r>
            <a:endParaRPr kumimoji="0" lang="en-US" sz="110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pic>
        <p:nvPicPr>
          <p:cNvPr id="2" name="Picture 1"/>
          <p:cNvPicPr>
            <a:picLocks noChangeAspect="1"/>
          </p:cNvPicPr>
          <p:nvPr/>
        </p:nvPicPr>
        <p:blipFill>
          <a:blip r:embed="rId3"/>
          <a:stretch>
            <a:fillRect/>
          </a:stretch>
        </p:blipFill>
        <p:spPr>
          <a:xfrm>
            <a:off x="570403" y="1280299"/>
            <a:ext cx="8003194" cy="3475903"/>
          </a:xfrm>
          <a:prstGeom prst="rect">
            <a:avLst/>
          </a:prstGeom>
        </p:spPr>
      </p:pic>
    </p:spTree>
    <p:extLst>
      <p:ext uri="{BB962C8B-B14F-4D97-AF65-F5344CB8AC3E}">
        <p14:creationId xmlns:p14="http://schemas.microsoft.com/office/powerpoint/2010/main" val="3483756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r>
              <a:rPr lang="en-US" sz="2400" dirty="0" smtClean="0"/>
              <a:t>Outcome of concluded proceedings</a:t>
            </a:r>
            <a:br>
              <a:rPr lang="en-US" sz="2400" dirty="0" smtClean="0"/>
            </a:br>
            <a:r>
              <a:rPr lang="en-US" sz="2400" dirty="0" smtClean="0"/>
              <a:t>(All time: Sept. 16, 2012 to Sept. 30, 2020)</a:t>
            </a:r>
            <a:br>
              <a:rPr lang="en-US" sz="2400" dirty="0" smtClean="0"/>
            </a:br>
            <a:endParaRPr lang="en-US" sz="2400" dirty="0"/>
          </a:p>
        </p:txBody>
      </p:sp>
      <p:sp>
        <p:nvSpPr>
          <p:cNvPr id="6" name="Slide Number Placeholder 5"/>
          <p:cNvSpPr>
            <a:spLocks noGrp="1"/>
          </p:cNvSpPr>
          <p:nvPr>
            <p:ph type="sldNum" sz="quarter" idx="10"/>
          </p:nvPr>
        </p:nvSpPr>
        <p:spPr/>
        <p:txBody>
          <a:bodyPr/>
          <a:lstStyle/>
          <a:p>
            <a:pPr lvl="0"/>
            <a:fld id="{92DA454B-C859-4892-B9FA-68B588C9F547}" type="slidenum">
              <a:rPr lang="en-US" noProof="0" smtClean="0"/>
              <a:pPr lvl="0"/>
              <a:t>19</a:t>
            </a:fld>
            <a:endParaRPr lang="en-US" noProof="0" dirty="0"/>
          </a:p>
        </p:txBody>
      </p:sp>
      <p:sp>
        <p:nvSpPr>
          <p:cNvPr id="7" name="TextBox 6"/>
          <p:cNvSpPr txBox="1"/>
          <p:nvPr/>
        </p:nvSpPr>
        <p:spPr>
          <a:xfrm>
            <a:off x="304800" y="5203753"/>
            <a:ext cx="701040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Joined and dismissed cases are excluded.</a:t>
            </a:r>
            <a:endParaRPr kumimoji="0" lang="en-US" sz="1050"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sp>
        <p:nvSpPr>
          <p:cNvPr id="20" name="Title 1"/>
          <p:cNvSpPr txBox="1">
            <a:spLocks/>
          </p:cNvSpPr>
          <p:nvPr/>
        </p:nvSpPr>
        <p:spPr>
          <a:xfrm>
            <a:off x="228600" y="378022"/>
            <a:ext cx="7955280" cy="650678"/>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90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pic>
        <p:nvPicPr>
          <p:cNvPr id="2" name="Picture 1"/>
          <p:cNvPicPr>
            <a:picLocks noChangeAspect="1"/>
          </p:cNvPicPr>
          <p:nvPr/>
        </p:nvPicPr>
        <p:blipFill>
          <a:blip r:embed="rId3"/>
          <a:stretch>
            <a:fillRect/>
          </a:stretch>
        </p:blipFill>
        <p:spPr>
          <a:xfrm>
            <a:off x="391872" y="1062586"/>
            <a:ext cx="7739571" cy="4107281"/>
          </a:xfrm>
          <a:prstGeom prst="rect">
            <a:avLst/>
          </a:prstGeom>
        </p:spPr>
      </p:pic>
    </p:spTree>
    <p:extLst>
      <p:ext uri="{BB962C8B-B14F-4D97-AF65-F5344CB8AC3E}">
        <p14:creationId xmlns:p14="http://schemas.microsoft.com/office/powerpoint/2010/main" val="3080033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9"/>
            <a:ext cx="7990530" cy="1225021"/>
          </a:xfrm>
        </p:spPr>
        <p:txBody>
          <a:bodyPr>
            <a:noAutofit/>
          </a:bodyPr>
          <a:lstStyle/>
          <a:p>
            <a:r>
              <a:rPr lang="en-US" sz="2800" dirty="0"/>
              <a:t>Cleveland Intellectual Property Law </a:t>
            </a:r>
            <a:r>
              <a:rPr lang="en-US" sz="2800" dirty="0" smtClean="0"/>
              <a:t>Association</a:t>
            </a:r>
            <a:br>
              <a:rPr lang="en-US" sz="2800" dirty="0" smtClean="0"/>
            </a:br>
            <a:r>
              <a:rPr lang="en-US" sz="2800" dirty="0"/>
              <a:t/>
            </a:r>
            <a:br>
              <a:rPr lang="en-US" sz="2800" dirty="0"/>
            </a:br>
            <a:r>
              <a:rPr lang="en-US" sz="2800" dirty="0"/>
              <a:t>Patent </a:t>
            </a:r>
            <a:r>
              <a:rPr lang="en-US" sz="2800" dirty="0" smtClean="0"/>
              <a:t>Trial and Appeal Board Update</a:t>
            </a:r>
            <a:endParaRPr lang="en-US" sz="2800" dirty="0"/>
          </a:p>
        </p:txBody>
      </p:sp>
      <p:sp>
        <p:nvSpPr>
          <p:cNvPr id="3" name="Subtitle 2"/>
          <p:cNvSpPr>
            <a:spLocks noGrp="1"/>
          </p:cNvSpPr>
          <p:nvPr>
            <p:ph type="subTitle" idx="1"/>
          </p:nvPr>
        </p:nvSpPr>
        <p:spPr/>
        <p:txBody>
          <a:bodyPr>
            <a:noAutofit/>
          </a:bodyPr>
          <a:lstStyle/>
          <a:p>
            <a:endParaRPr lang="en-US" sz="2000" dirty="0" smtClean="0"/>
          </a:p>
          <a:p>
            <a:r>
              <a:rPr lang="en-US" sz="2000" dirty="0" smtClean="0"/>
              <a:t>Kalyan Deshpande, Lead Administrative Patent Judge</a:t>
            </a:r>
          </a:p>
          <a:p>
            <a:r>
              <a:rPr lang="en-US" sz="2000" dirty="0" smtClean="0">
                <a:solidFill>
                  <a:srgbClr val="FF0000"/>
                </a:solidFill>
              </a:rPr>
              <a:t>February 10, 2020</a:t>
            </a:r>
            <a:endParaRPr lang="en-US" sz="2000" dirty="0">
              <a:solidFill>
                <a:srgbClr val="FF0000"/>
              </a:solidFill>
            </a:endParaRPr>
          </a:p>
        </p:txBody>
      </p:sp>
    </p:spTree>
    <p:extLst>
      <p:ext uri="{BB962C8B-B14F-4D97-AF65-F5344CB8AC3E}">
        <p14:creationId xmlns:p14="http://schemas.microsoft.com/office/powerpoint/2010/main" val="819625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New AIA trial statistics</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843546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presents status of each proceeding concluding in FY19; pending and joined cases are excluded.&#10;" title="Outcomes in FY 2019 by petition"/>
          <p:cNvPicPr>
            <a:picLocks noChangeAspect="1"/>
          </p:cNvPicPr>
          <p:nvPr/>
        </p:nvPicPr>
        <p:blipFill>
          <a:blip r:embed="rId3"/>
          <a:stretch>
            <a:fillRect/>
          </a:stretch>
        </p:blipFill>
        <p:spPr>
          <a:xfrm>
            <a:off x="463610" y="1372579"/>
            <a:ext cx="8161020" cy="3156962"/>
          </a:xfrm>
          <a:prstGeom prst="rect">
            <a:avLst/>
          </a:prstGeom>
        </p:spPr>
      </p:pic>
      <p:sp>
        <p:nvSpPr>
          <p:cNvPr id="5" name="AutoShape 2" descr="data:image/png;base64,iVBORw0KGgoAAAANSUhEUgAAAuwAAAI/CAYAAAAsiox9AAAABHNCSVQICAgIfAhkiAAAAAlwSFlzAAALEgAACxIB0t1+/AAAADl0RVh0U29mdHdhcmUAbWF0cGxvdGxpYiB2ZXJzaW9uIDMuMC4yLCBodHRwOi8vbWF0cGxvdGxpYi5vcmcvOIA7rQAAIABJREFUeJzs3XecXFX9//HXG4LUUAREQCCC9BYgoYUOgoQmnRDBUEXp/oiiKNWvgIiAUqSIEUSkQ+g99JIEQhJqpDelQ0JP+Pz+OGfJMOzszuzO7p3deT8fj3nszp1bPndm5+5nznzOOYoIzMzMzMysMc1QdABmZmZmZlaZE3YzMzMzswbmhN3MzMzMrIE5YTczMzMza2BO2M3MzMzMGpgTdjMzMzOzBuaE3czMzMysgTlhNzMzMzNrYE7YzczMzMwamBN2MzMzM7MG5oTdzMzMzKyBOWE3MzMzM2tgTtjNzMzMzBqYE3YzMzMzswbmhN3MzMzMrIE5YTczMzMza2BO2M3MzMzMGpgTdjMzMzOzBuaE3czMzMysgTlhNzMzMzNrYE7YzczMzMwamBN2MzMzM7MG5oTdzMzMzKyBOWE3MzMzM2tgTtjNzMzMzBqYE3YzMzMzswbmhN3MzMzMrIE5YTczMzMza2BO2M3MzMzMGpgTdjMzMzOzBuaE3czMzMysgTlhNzMzMzNrYE7YzczMzMwamBN2MzMzM7MG5oTdzMzMzKyBOWE3MzMzM2tgTtjNzMzMzBqYE3YzMzMzswbmhN3MzMzMrIE5Ya9A0jBJUXKbLOkxSQdI6lPjvuaWdLSkVbsq3pJjDZO0Zx33F5KOrvP+Wrv9s2SdVySdV69j1hjf7yRNbePxRSV9IOmCCo9fKOk9SQt3XZTVkbSrpKslvSTpI0lP5r/D2VpZd35JF0h6R9IUSTdKWrpsnZkknSDpNknv5tdthwrH7ivpDEmvS/pE0qOV1jUzM7O21ZR4NqkdgVeAOfPvfwG+BRxZwz7mBo7K+3mk3gGWGUZ6Xc+v0/7WIsVdTyOAs8uWvVny+1bA+3U+Zl1ExEuSfgGcJemiiLi55TFJPwB+BOwdEa8WFuR0hwMTgF8A/wUGkv5u1wM2alkpfwC9CZgH+AnwEfBbYJSklSKi5bWZGfgp8ChwIzCktYNKEnADsDxwBPAcsAtwqaTtI+Kq+p6mmZlZ7+aEvX3jIuI/+fdbJH0POITaEvYeKyIe7ILdvtrWfiPi0S44Zj2dDewEnC1phYiYImkO4K/ArRHxt+4KRNLMEfFphYc3Lkm2ISXgHwJnSFo9Ih7Oy3cGVgVWj4jReb8PA88DhwK/BsjnOXdEhKT+VEjYgc2AdYAdI+LyvOxmSd8F/gg4YTczM6uBS2JqNxroK+lbAJJ2kXSHpDdzKcGjkn7csrKkfqTEB+DckhKQYSXrbCfpwVy28J6kyyQtWnpQSS9I+mc+3pOSPpQ0RtI6JeuMAtYHBpUcZ1R+7NuS/iHpNUmf5lKF61rOo5LykphcUhGSlpR0fT7nFyUdKakuf0/lJTGSFsqlJi2xvybpWknzlqwzh6Q/SHo2r/NfSZdLmj8/voCkcyRNys/zS/n5XKjW+CIigL2B+YHf58XHA/MC+5Sdy5ySTsnH+yzH9/9yK3TLOn0l/aXkdX1N0lWSlijb1wH5uV9D0jWS3gdubyPON1tZPDr/LC3Z2Rp4piVZL9n2ZmCbVs69PWvmnzeWLb8JWFzSylXsw8zMzDK3sNfuu8A0YEq+vzhwOXAC8AWp3OA8SbNGxF+B14HtgCtJSd3IvN2zAJL2A84C/g4cC/QFjgbuyuUIk0uOvS6wNKlc4RPgOOA6Sf0i4j3gZ8A/gRlJpQ0AH+SfFwKLAcOBl4EFgI2Br9UzV+mqHPMppBKWY/J+/17FtlJZP4CIqFg3DlwELAgcRirPWQD4PjBr3tnMpMR1BdJz/CCpDGnz/PNNUjL9EfBL4C1SwnoYcI+kZSPisyriLo33OUlHACdLepH03B8UES+WnOTMwB3AIqTX6knS38cJpBKro/KqswMz5fv/I30QOBB4QNLSEfFu2eEvJb2ef6b2D93r559PlixbHpjYyrqPA1tLmjEiptVwjGlAAJ+XLW/5JmAF4DEASX8E/h8wf0S8VcMxzMzMmkdE+NbKjVQLHqQEuQ/T63unAVdX2GaGvO65wGMly/vlfe1dtv4cpFrt88uW9wM+Aw4pWfYC8C4wT8myAXm/u5YsGwXc20psU0gJZa3PQwBHl9w/Oi/bo2y9CcAtVe6vtdv3StZ5BTiv5P7HwM/a2Oe+eR+DazivPqQPXwFsVbL8d8DUKvcxA3Bf3sddgMoe/ynpQ9yAsuXHkz48zFlhvzMCc+W/gX1Klh+Qj3VcB/+mF89/Q1eVLX+t9PkuWX5IPt48rTzWPz+2QyuP7ZQfW7ds+aV5+YEly04EpgLzduScfPPNN998860Zbi6Jad9TpJbCd4AzSa29X47CkktDLpb0al7vc1K5xNKt7KvcWqSW1osk9Wm5kRLWp0itsaUeiK+2tk7IPxelfaOB4ZIOlrRiaUlGB11fdn9ilXFA6hA7sOz2chvrjwF+KelASSu08vimpLr4GyrtQMn+ksZLmkJ6nZ7LD1fzWn1NRHwB/F+++38RUV4u8gPgCWBc2et7C+nbgQEl8e2WS5w+ICWw75Fa3VuLreYacEnzANfk/f6k/GFSIv21zWo9TjaSVAb2V0kDJH1T0v7AD/PjX7SsGBG/jIg+EfF2B49lZmbW6zlhb9+2pIRyGWD2iNg9It6BVDcN3AqsTBqRY9287vmkETXa01I/fhvTk/2W24qkMo5S75TeiemdDWep4lg7kxKpXwDjgVc7WXf+Ttn9T6uMA+D1iBhTdqvUcRJgB9IHhF8BEyS9KumIktjnpf2RbA4BTifVZW8LrA4Myo9VG3drPiv7WepbpHKT8tf2jvz4vACShgAXAGNJrdNrkP6OplSI7fVaAsx/pzfkeDaLiDfKVnkH+GYrm85D+vDwQSuPVRQRnwDb57ujgbdJ749f52U1xW9mZtbsXMPevokxfZSYcmuR6sLXjYh7WxaW12e3oaVVcRipXrjc5FaWdUhO0vYH9lcaX/vHpLrzN0k19A0rIv5HqhH/maRlgD1IpStvkMqP3mJ6R8dKdgFujojhLQskLdk1EX/pbVIL+48rPP5sSWyPRcSXLd+S5iSVTLWmmo6fLfuZhfRBbVlgg4h4ppXVHgdWamX5cqTOqLXUr6cA00g/y0tanPSh42nS3/kXwAO17s/MzKyZuYW9c1o6bH7ZuS6XHmxTtl5L6/GsZcvvJyXl32ulxXlMRDzdgZg+beU4XxERT0fEr0n1zK2VmDSsiHgqIn5Jet5aYr8F+I6kzdvYdDa+3glyjy4IsdRNpDr5tyq8vi3lTa3FNqyzB5c0E6lD9Oqk+v5xFVYdCSwtabWSbecllfSMrLBNVSLiuYh4gtQ48DNS/w+3sJuZmdXALeydcz+pXOAMSUeRRvv4DanFd66S9f5Ham3dRdJ44EPg+Yh4W9LwvP38pGHw3ieNYLI+MCoi/lVjTE+QWqJ3JrXgTiZNmnMbqf6+pSZ/G1LJwy01n3U3yonjjUyPfSpp1J2+pHIkgH+Q+g1cKul44CFS34DNgT/kb0huAn4u6XBSTfwmeT9d6Txgd9KIPyeT6vxnAZYEto6IjfN6NwF/lPR70mg3a5GGh/yok8c/H9iC9Df5haTSbyFeLEmc/00aqeVSSb9k+sRJU0ijAH1J0kak8pl+edGauTvE1Ii4umS9o0it6v/N6x5MKgHaumx/J+ZjL+A6djMzs9Y5Ye+EiHhT0rbAyaSWzNeA00gJzVEl630haW/SmN23kZ73PYAREXG2pJdJwy3uSupo+CpwN1CpRbQtJ5I6Kp5HKqm4izSRzSOkJHAxUlnC08DQiLimA8foTh+Rnod9SbFPI8U+JCKuA4iIzyRtQhrB5if559vAPaROluRlc5KSw1mAO4HBwKSuCjwiPpG0IWm2zwNz/B8A/+GrnXZPA75N6sx8MKlkZDDpteuMlm8cfpdvpYaTJjEiIqZK2gz4E6nE6Buk527DVurd/wCsVnL//+WfH/LVEp65SH+LC5Jq5K8DfttK6/qM+dbZTtBmZma9lr4+sIWZmZmZmTUK17CbmZmZmTUwJ+xmZmZmZg3MCbuZmZmZWQNzwm5mZmZm1sCcsJuZmZmZNTAn7GZmZmZmDcwJu5mZmZlZA3PCbmZmZmbWwJywm5mZmZk1MCfsZmZmZmYNzAm7mZmZmVkDc8JuZmZmZtbAnLCbmZmZmTUwJ+xmZmZmZg3MCbuZmZmZWQNzwm5mZmZm1sCcsJuZmZmZNTAn7GZmZmZmDcwJu5mZmZlZA3PCbmZmZmbWwJywm5mZmZk1MCfsZmZmZmYNzAm7mZmZmVkDc8JuZmZmZtbAnLCbmZmZmTUwJ+xmZmZmZg3MCbuZmZmZWQNzwm5mZmZm1sCcsJuZmZmZNTAn7GZmZmZmDcwJu5mZmZlZA3PCbmZmZmbWwJywm5mZmZk1MCfsZmZmZmYNzAm7mZmZmVkDc8JuZmZmZtbAnLCbmZmZmTUwJ+xmZmZmZg3MCbuZmZmZWQNzwm5mZmZm1sCcsJuZmZmZNTAn7GZmZmZmDcwJu5mZmZlZA3PCbmZmZmbWwJywm/UwkqbUuP4ISc9LGpdvB3VVbGZmZlZ/fYoOwMy6xfCIuLzWjSTNGBHTuiIgMzMzq45b2M16KEkbSBol6XJJT0m6SJJq2H6IpAmSJko6sWT5FEnHSnoIWEvSQEn3S3pM0sOS+kqaUdJJkkZLGi/pJ11ykmZmZuaE3ayHWwU4BFgOWBwYVGG9k0pKYlaUtBBwIrAR0B8YKOmHed3ZgYkRsQbwMHAJcHBErAxsAnwM7AW8HxEDgYHAPpK+2zWnaGZm1tycsJv1bA9HxCsR8QUwDuhXYb3hEdE/3yaQkuxREfFmREwFLgLWy+tOA67Ivy8NvB4RowEi4oO8/qbA7pLGAQ8B8wJLdsH5mZmZNT3XsJv1bJ+W/D6N6t/TbZXOfFJSty4gKmx/YETcXOXxzMzMrIPcwm7WnB4C1pc0n6QZgSHAXa2s9xSwkKSBALl+vQ9wM/BTSTPl5UtJmr2bYjczM2sqbmE3a0IR8bqkXwF3klrLb4iIa1pZ7zNJOwN/kTQrqX59E+A8UvnNI7mj65vAD8u3NzMzs85TRGvfdpuZmZmZWSNwSYyZmZmZWQNzwm5mZmZm1sCcsJuZmZmZNTAn7GZmZmZmDcwJu1kPIsm9xM3MzJqME3YzMzMzswbmhN3MzMzMrIE5YTczMzMza2BO2M3MzGogKSSdXHL/MElHd3KfG0i6rob1h0k6vTPH7AhJU7r7mGbmhN3MzKxWnwLbSZqv6EDMrDk4YTczM6vNVOAc4NDyByTNL+kKSaPzbVBePkHS3ErelrR7Xn6hpE1Ktp9B0iRJ85fc/09bHw4k7ShpoqTHJN2dly0v6WFJ4ySNl7SkpH6SJpZs9+U3A5KWkHSTpLGS7pG0TF7+XUkP5HM5rg7PnZl1gBN2MzOz2p0BDJU0V9ny04BTImIgsD1wXl5+HzAIWB54Dlg3L18TeLBl44j4AvgnMDQv2gR4LCLeaiOWI4HNImJlYOu8bD/gtIjoDwwAXmnnfM4BDoyI1YDDgDNLzuesfD7/bWcfZtZF+hQdgJlVLyJUdAxmBhHxgaQLgIOAj0se2gRYTvryrTqnpL7APcB6wIvAWcC+khYG3omIKSXrA5wPXAOcCuwJ/L2dcO4DRki6FLgyL3sAOELSd4ArI2JS2TG+JGkOYG3gspJ1Zs4/B5E+eABcCJzYTixm1gXcwm5mZtYxpwJ7AbOXLJsBWCsi+ufbwhExGbib1Kq+LjAKeBPYgZTIf0VEvAz8T9JGwBrAjW0FERH7Ab8BFgHGSZo3Iv5Fam3/GLg572sqX/2/P0tJzO+VxNw/IpYtPUQVz4WZdSEn7GZmZh0QEe8Al5KS9ha3AAe03JHUP6/7MjAfsGREPAfcSyo9+VrCnp1HKo25NCKmtRWHpCUi4qGIOBJ4C1hE0uLAcxHxZ2AksBLwP+BbkuaVNDOwZY7tA+B5STvm/UnSynn39wG75N+HYmaFcEmMWUEkzQTMDcwB9M238t9nIX2wbrkBfFFy+wSYAkzOt/Lf34uIz7vnjMya0smUJOikEpkzJI0n/Y+9m1RPDvAQMGP+/R7geFLi3pqRpFKY9sphAE6StCQg4HbgMeBw4EeSPifVnh8bEZ9LOjbH8TzwVMk+hgJnSfoNMBPw77yfg4F/SToYuKKKWMysCyjC33SZ1ZukOYElgcWABYGF8s/S3+cB3qdysj2ZlJC3JOctb1YxPYGfhdYT/Zbf5wLeBV4HXss/S39/EZiUW9jMrEFIGkDqvLpuuyubWa/nhN2sg3IL+RLAUvm2dMnvcwL/AV5genJc/vPN9r7qrkOMMwLz89UPCqU/+wHfAz4Anim5PZ1/PusWerPuJelw4KfA0Iio1AJvZk3ECbtZFXJyvhxpeLTV8m0FUuLdktyWJruv5eHZGp6kGUjJe/mHjqVJif1EYGy+jQGecBJvZmbWfZywm7UiD7e2AWlIs5bk/EW+mriOi4hePU13Hu6tZRznlg8qizE9ib8fuDMiXi0sSDMzs17OCbsZIGkhUoK+AbAhqb78LlKHsNE0QXJerbIkfl1gfVKd/J2k4epGRcRrhQVoZmbWyzhht6YkaTZgY2ALUoI+PylBb0k6J/aUkpai5ZKaFZj+YWd90hjTdwLXA7dHxEeFBWhWR5LCE5iZWXdzwm5NQ9K3SeMOb0VKLMcC15GGQRvvBL0+cgK/ImnGxy1JZTR3AtcC10WEpze3HssJu5kVwQm79WqSlgW2Jc34tzRwM2l845vypCfWxSR9E/gB6TXYjNQpdyRwVUQ8WWRsZrVywm5mRXDCbr1OrkffBfgRsABwJXANcHdEfFZkbM1O0jeA9UjJ+/akmRf/Cfzbde/WEzhhN7MiOGG3XkFSX2A7UpI+ALgKuIjUAbJLxzq3jsljxK9Pes22JY28809Sy7sncrKG5ITdzIrghN16LEki1aLvAwwmdRa9CLg2Ij4uMDSrkaRZSX0LhpI6r94InEMaMtIXKWsYTtjNrAhO2K3HkTQ3sDtpJsBpwF9JJRVvFRqY1YWk+YCdSa9vH+BM4IKIeK/QwMxwwm5mxXDCbj2GpP7Az4AdgZtIidy9boHtnfI3KOuQXvMfAJcBZ0bEuEIDs6bmhN3MiuCE3RparnPeHjgE+A5wNvA3Dw3YXPKQnHsBPwFeAU4DLnf/BOtuTtjNrAhO2K0hSZqZVPbyC+AN4CTSGN5TCw3MCiWpD2ls98NIIwD9gVQu82mhgVnTcMJuZkVwwm4NJU97/xPgUGAC8PuIuKfYqKwRSVoX+DWwEvAn4JyImFxsVNbbOWE3syLMUHQAZgCS5pV0DPA8sDqwVURs7mTdKomIeyJic1KL++rAc5KOkTRvwaGZmZnVlRN2K5SkOSQdCTwDLAysHRE7R8SjBYdmPUREPBoROwNrAwsBz0g6Mn9bY2YNQtK2kkLSMl18nA0krd2B7V7Io1SVL78hj05Wy752lzRR0uOSnpB0WK3xVNhvP0m71mNf1rM4YbdCSPqGpAOAScAywOoRsXdETCo4NOuhImJSROxDam1fBpgk6YA8u6qZFW8IcC9pJuoukfu5bED6AF8XETG4lmFlJW1OGihh04hYHlgVeL+zceRz6wc4YW9CrmG3biVpBtJF+zjgaeBXHqbPukIeBvR4YGngt8DFEfFFsVFZT+ca9o7J33g9TZrsbmRELJOXLwhcAsxJmnfhp8D9wN9Is1YHcH5EnCJpCeAMYH7gI2CfiHhK0gjgHWCV/HMQaY6ON4EDgadI83UsmsM5JCLuy+VzF+f9PUwaPna18jk9JL2QY5mDNKnbvaQPBK8C25RP1CfpbuDoiLijleehf45lNuBZYM+IeFfSKOCwiBiTW/nHREQ/ScOALYBZgNnzdsuSykf/ERGntPvkW6/gFnbrNpI2BR4lXUD3zDXqTtatS0TEuFzjvidwAPCopM0KDsusWf0QuCkingHekbRqXr4rcHNE9AdWBsYB/YGFI2KFiFgR+Hte9xzgwIhYjTRS1Jkl+18K2CQiticlxKdERP/cD+q0fH8gaZjg8/I2R5Hm8lgFGMn0hL4tSwJn5Jbz9/L+yq0AjK2w/QXALyNiJdLACkdVccy1gB9HxEbA4cA9+dycrDeRPkUHYL2fpH7AKcCKwHDgak92ZN0lIkbletZtgNMlTQQOjYgXio3MrKkMAU7Nv/87338EGA2cL2km0v+GcZKeAxaX9BfgeuCW3EK/NnBZmlMNgJlL9n9ZG/MybAIsV7LdnJL6AusB2wFExPWS3q3iPJ4vaWgaSypRqYqkuYC5I+KuvOgfpAnh2nNrRLxT7XGsd3ILu3UZSbNI+i0whnRhWyEirnKybt0tkqtJHxrHAmMk/VbSLAWHZtbr5dKTjYDzcnnJcGBnpfqiu0mJ86vAhZJ2j4h3Sa3to4D9SS3iMwDv5ZblltuyJYf5sI0QZgDWKtlu4ZIhYGv9f1Q658M0Wm/4fBxYrcb9TmV6TlZ+XWrr3KxJOGG3LiFpC2AiqbPNgIj4XUR8UnBY1uQi4pOI+B3pn+kqwMT8t2pmXWcH0gRni0VEv4hYhFSDvY6kxYA3IuJcUt36qrmGe4aIuILU/2TViPgAeF7SjgBKVq5wvMlA35L7t5DK4sjb9s+/3g0Mzcs2B+ap0/keD/whz9CMpJklHRQR7wPv5jkkAHYDWlrbX2B6kr9DG/suPzdrEk7Yra7ykFPXkL76PCAitnXpgTWaiHgxIrYj/RM/VdLIXLplZvU3BLiqbNkVpPr1DYBxkh4l1YOfRhrid5SkccAI4Fd5m6HAXpIeI7Vib1PheNcC20oal5Pjg4ABksZLegLYL693DLCepEeATYGXOnuiABFxA6lz7G2SHid9q9fSEv9j4CRJ40m1+sfm5X8EfirpfuBrQ0uWGA9MlfSYpEPrEa/1DB4lxuoij/7yE9LoL6cCJ3m6eOsJJM1M6sB2CHAkcLZHk7FKPEqMmRXBCbt1Wm6Z/BtpyKs9IuKJQgMy6wBJy5Ja86YAe/mbIWuNE3YzK4JLYqzDJM0g6aekTqW3AIOcrFtPFRFPksZvvhkYLemn+ZsjMzOzQrmF3TrErerWm7m13SpxC7uZFcGtR1YzSbuRxs51q7r1Sq20tu9ecEhmZtbE3MJuVcsTV5wOrAHsHBHjCw7JrMtJWpE0dfpoYP+ImFJwSFYgt7DXzs+ZWee5hd2qImklUsISpHHVnaxbU4iICcBA0iQpY/J7wczMrNs4Ybc25ckp9gNuB34fEXtEhGdds6YSER9GxJ7A74DbJe2nknnOzczMupJLYqwiSXMB5wJLkUpgni44JLPCSVoKuBSYBOwTEe8VHJJ1I5d31M7PmVnnuYXdWiVpGVIJzFvAmk7WzZKIeAZYE3gDeDiPKGNmZtZlnLDb10jaHLgbOCEifhYRnxQdk1kjiYhPImJ/4HjgLkmDi47JzMx6L5fE2JdyTe5hwKHAjhFxX8EhmTU8SWsDlwOnAH8MX1R7NZd31M7PmVnnOWE3ACTNCpwDLAf8MCJeLjgksx5D0iLA1cATwL4R8XHBIVkXcfJZOz9nZp3nkhhD0sLAXcBMwLpO1s1qk98z65LeQ3fl95SZmVldOGFvcpKWBx4ArgGGRMRHBYdk1iPl984QUkv7g5JWKDgkMzPrJVwS08QkrQNcARwaEf8qOh6z3kLSrsCpwHYRcW/R8Vj9uLyjdn7OzDrPLexNStLWwFXAbk7Wzeorv6d+BFyV32tmZmYd5oS9CUnaCzgbGBwRtxQdj1lvlN9bg4GzJe1ddDxmvZWkb0v6t6RnJT0h6QZJS0naQNJ1Ne5rhKQd8u+jJA3omqjbjWOYpNNrWL9/peFl8/PwvqRHJT0p6ShJm0kal29TJD2df7+gZLvTJL0qaYaSZcMkvZnXfVzS5ZJm69zZWjWcsDcRJUcARwDrR8ToomMy683ye2x94NeSjshDp5pZneT31FXAqIhYIiKWA34NLFBsZN2uP6mBoJJ7ImIVYADp27+3IqJ/RPQHxgBD8/3dAXKSvi3wMrBe2b4uyesuD3wG7Fznc7FWOGFvEvnNdyqwEzAoz9ZoZl0sv9cGkd57p5W2VplZp20IfB4Rf21ZEBHjIuKefHeO3Ar8lKSLWj40SzpS0mhJEyWd096HaUmbSnpA0iOSLpM0R17+gqRj8vIJeZZwJM0v6da8/GxJL0qaLz/2I0kP51bqsyXNmJfvIekZSXeRrhmtxbG6pPtza/n9kpaW9A3gWGDnvM+KCXREfAiMBZao4nmdCJxF6kzfWix9gNmBd9vZl9WB/3E0gZwgnAkMJLWsv15wSGZNJb/n1iO1bp3lpN2sblYgJaCVrAIcQppjZHGmJ8KnR8TAiFgBmBXYstIOcqL9G2CTiFiV1CL985JV3srLzyJNPghwFHBHXn4VsGje17KkFulBuXV7GjBU0oLAMTm+7+d4W/MUsF5uLT8S+H1EfJZ/b2n5vqSNc5kXWBN4vNI62RDg4hz7lpJmKnlsZ0njgFeBbwLXtrMvqwP/0+jlcmJwDrA8sFlEvFdwSGZNKSLeBzYj/SM+10m7Wbd4OCJeiYgvgHFAv7x8Q0kPSZoAbET6H1nJmqT37X05Uf0xsFjJ41fmn2NL9r8O8G+AiLiJ6a3QGwOrAaPzvjYmfZBYg1TW82ZOwCsl3XMBl0maSJpdua24S60r6VHgFuCEiKiYsOcW+8HA1RHxAfAQsGnJKpfkDxvfBiYAw6uMwTqhT9EBWNfJCcF5pK++No+IKQWHZNbUImKypM2B64C/SdorJxJm1jGPAzu08finJb9PA/pImoX0rfOAiHhZ0tHALG3sQ8CtEdFqaUjJMaYxPa+qVGIj4B8R8auvLJR+CFQzzvZxwJ0Rsa2kfsCoKraBVMNe8VuEMj8gfTCYkCuFZgM+Aq4vXSkiQtK1wIHACVXu2zrILTy9VE7WzyZw56z6AAAgAElEQVQl64OdrJs1hvxe3ILUqna2W9rNOuUOYGZJ+7QskDRQ0vptbNOSnL+Va9HbSvgBHgQGSfpe3v9skpZqZ5t7Sf1WkLQpME9efjuwg6Rv5ce+KWkxUiv2BpLmzeUnO1bY71ykUhSAYSXLJwN924mpWkOAvSOiX0T0A74LbFphNJh1gGfrdFxrg/9R9EK588wZwLLAFrmTiZk1iPye3IL0Hj3Do8eYdUyk2R+3Bb6vNKzj48DRwGttbPMecC6pnONqoM0R0yLiTVJyfLGk8aQEfpl2QjuGlOQ+AmwOvA5MjognSPXwt+R93QosmPu5HE2aefw24JEK+/0DcLyk+4AZS5bfCSzXXqfT9uSkfDNKWtPz9epeYKu8qKVz63hSH4HjOno8q55nOu1l8j/+k4G1SDXrHxQckplVIKkvqab0QeDn4Qtyw5Nn7axZMz5nkmYGpkXEVElrAWflum+zDnENe+8znNTDfD0n62aNLde0DwbuBn4BnFhwSGZWH4sCl+aSt8+AfdpZ36xNbmHvRSQNI32lNigiXm17bTNrFJIWBu4Djo6IEQWHY21oxtbizvJzZtZ5bmHvJSRtQeqlvYGTdbOeJSJelfQDYJSkNyPi+nY3MjOzpuFOp71Aro8bAWwTEU8VHI6ZdUB+724DjMjvaTMzM8AJe4+XZ027Ctg9Ih4qOh4z67j8Ht4duFpSpZkOzSyT5LpeawpO2HuwPI7rjcAvI+LGouMxs87L7+XhwI2SFig6HjMzK547nfZQeergO0gznv226HjMrL4kHUuaMn3jiPi0vfWte7gDZe268jnz62HNwgl7D5THWj8XmA/YzlObm/U+eTi4K4C3gX08RntjcIJYOyfsZp3nkpie6QBgDWA3J+tmvVN+b+8GrE56z5uZWZPysI49jKSNgSOAtSJictHxmFnXiYgpkrYBHpD0ZETcVnRMZmbW/dzC3oNIWgL4F7BLRDxfdDxm1vXye30X4CJJ3ys6HjMz635O2HsISbMDI0kzIY4qOBwz60b5PX80cE2+FpiZWRNxp9MeQtLfSa/XsKJjMbNiSBoBRETsUXQszcqdHGvnTqdmnecW9h5A0m7AWrjjmVmzOwBYM18TzMysSbiFvcFJWhq4lzQW8/ii4zGzYklaCbgdWCcini46nmbjFt3auYXdrPPcwt7AJM0CXAr81sm6mQHka8FvgEvzNcLMzHo5J+yN7WTgaeDsogMxs4ZyDunacHLRgZj1FJKmSRonaaKkayXNXef9by3p8Drta0onth0l6el8ruMk7ZCX39+JfY5o2U8ry5+X9JikZyRdIGnhDh5jgKQ/t/H4QpIu78i+a4hhmKSFKjzWcq7jJD0iaS1JZ+T7T0j6uJXnvI+ktyQdX7av0tfoSUn7thebx2FvUJK2BzYHVvEMh2ZWKiJC0j7AI5J2iIgu/Sdm1kt8HBH9AST9A9gf+L967TwiRpJGc2sEQyNiTOmCiFi7i441PCIuz7OwHwLcKWmFiPislp3keMe08fhrwNc+NNTZMGAi8FqFx1vOdVPg7IhYCUBSP+C6lr+vEpuSGld2kvTrsnxuaESMkfRN4FlJI9p6ztzC3oAkfRs4CxgSEe8XHY+ZNZ58bdgFOCNfM8yseg8AX7YESxouabSk8ZKOKVm+e172mKQL87L5JV2R1x8taVBePkzS6ZLmkvSCpBny8tkkvSxpJklLSLpJ0lhJ90haJq/zXUkP5P0dVyloSVfnbR+vplW2bNsp+ecGuYX3cklPSbooJ9tIOjLHMFHSOS3LqxHJKcB/SQ2OSNo0n9cjki6TNEdePlDS/fl5fVhS3xzXdfnx9Utaqx/Nj/eTNDE/Poukv0uakB/fsOQ1uDI/x5Mk/aHCc/G188yt4gNIc16MkzRrG6d7N1DNvBhDgNOAl4A1K6wzB/AhMK2tHTlhbzD5zfFX4NyIeKjoeMyscUXEaOBc4K+1/GM1a2aSZgQ2JreG59bSJYHVgf7AapLWk7Q8aWbxjSJiZeDgvIvTgFMiYiCwPXBe6f7zh+nHgPXzoq2AmyPic1I524ERsRpwGHBmyT7Pyvv8bxvh75m3HQAcJGneCuu1JJ3jKqyzCqk1fDlgcWBQXn56RAyMiBWAWYEt24ilkkeAZSTNR+pvs0lErEpqPf+5pG8AlwAH5+d1E+Djsn0cBuyfW6zXbeXx/QEiYkVSUvwPTe/T0x/YGVgR2FnSIq3E+LXzzN9UjiG1fPePiPJjltoKmNDWk5AT/o2B64CLc5ylLpI0ntQCf1xEOGHvYXYlfWo7tuhAzKxHOA5YgnTtMLPKZpU0Dngb+CZwa16+ab49Sk42SQn8RsDlEfEWQES8k9ffBDg972skMKekvmXHuoSUNEL6JuyS3Lq8NnBZ3vZsYMG8ziBSUgdwYRvncJCkx4AHgUVynK1pSTr7R8TbrTz+cES8EhFfAOOAfnn5hpIekjQhn//ybcRSSUvjwZqkDwT35fP9MbAYsDTwem5wICI+iIipZfu4D/iTpIOAuVt5fB3y8xQRTwEvAkvlx26PiPcj4hPgiXzMch09z5PyuewL7NXOulsCd0bER8AVwLb5w2KLobmkZlHgMEmtxfkl17A3kPy19inA4Ij4tOh4zKzxRcSnkoYBN0i6PSLaap0za2YfR0R/SXORWj33B/5MSjCPj4ivDPCQk8XW+pDNAKxV3gJb9iXXSOB4pfrk1YA7gNmB91qpc27RZn81SRuQPiysFREfSRoFdHSkqNIcYxrQJ7dQnwkMiIiXJR3dwf2vQhp6VsCtEfGVlmWloWnbPNeIOEHS9cBg4EFJmwCflO6mjc2/dm5lx+/MeQ6voc/QEGCQpBfy/XmBDYHbSleKiDclPQKsQfrg0Sq3sDeIslKYip0uzMzKRcRYXBpjVpVcsnIQqVVzJuBmYM+S+uqFJX2LlHTu1FJSkpNvgFsomchQ0tcS8IiYAjxMKnW5LiKmRcQHwPOSdszbSdLKeZP7SC3xAEMrhD4X8G5O1pehck10R7UkrW/l56KmDp75fA4ifWtwE+lbgEGSvpcfn03SUsBTwEKSBublfSWVJ9VLRMSEiDiRVKayTNnh7iY/T3mfi5JKSzp7npOB8m9LaiZpTtK3AItGRL+I6Ef6gFheFoOk2Ugfcp5ta59O2BvHrqSvtV0KY2Yd4dIYsypFxKOkOvNdIuIW4F/AA7lE4nKgb0Q8ThpF5q5chvKnvPlBwAClzqhPAPtVOMwlwI/yzxZDgb3y/h4HtsnLDwb2lzSalJi35iZSS/h40vv9wVrPuy0R8R7pg/8E4GpgdJWbnpTP5xlgILBhRHwWEW+SRl25OMf8ILBMHgllZ+Avebtb+XoL9yG5Q+hjpPr1G8sePxOYMb9elwDDqq1MaOc8R5AaPtrrdNqe7YA7ymK6Btha0sz5/kW5vGYsMCI3vFTkmU4bgKQFgPHAFm5dN7OOkrQacAOwUkT8r+h4eiN5Zs2adeVz5tfDmoUT9gYgaQTwVkQcVnQsZtazSToJmD8ihhUdS2/kBLF2TtjNOs8Je8EkrQ1cCiwbEZOLjsfMerY8WsWTwE4R0eGZDa11ThBr54TdrPNcw16gPLzPGaRex07WzazT8rVkOGlCpRnbW9/MzBqfE/Zi7Qe8D/y76EDMrFf5N+naUqkznJmZ9SAuiSlIHjLqcVJv6olFx2NmvUuepXEUsHxEvFFwOL2GSzBq1wglMX7drKdzwl4QSeeTJlD4edGxmFnvJOlkYJ6I2LPoWHoLJ361c8Ju1nlO2AuQJwu4hjQe6QdFx2NmvVOevONJYNuIeLjoeHoDJ361c8Ju1nmuYe9meRbCE4GjnKybWVfK15ijgBM8A6qZWc/lhL37fR9YGPh70YGYWVMYASxEuvaYmVkP5IS9G0maATgBOCIiphYdj5n1fvlacwSpld3XfDOzHsgX7+61EzAVuKLoQMysqVxJuvbsVHQgZmZWO3c67SaSZiJ1/to3Iu4oOh4zay6SNgLOIc2q/HnR8fRU7rxYO3c6Nes8t7B3n72B55ysm1kR8rXnWdK1yMzMehC3sHcDSbOS/lFuFRFji47HzJqTpFWB64AlIuLjouPpidxSWzu3sJt1nlvYu8cewBgn62ZWpIh4BBhDuiaZmVkP4Rb2LiapDzAJ2DUiHig6HjNrbpLWAv4FLOnRqmrnltrauYXdrPPcwt71dgFedLJuZo0gX4teJF2bzCyTNKWT2/eXNLiddU6T9GrpEKuShkk6Pf9+tKTDWtnu6LzdOElPSBpS8tixkjZp57iV9ju3pJ9Vc37tyeexUIXHRkh6Psf/iKS1JJ1Rcj4f59/HSdohb9NH0luSji/b1yhJT+d1n5S0bz3ib3RO2LtQfkMeDhzf3rpmZt3oeOBwj8tuVlf9gYoJe36/bQu8DKzXgf2fEhH9gW2As/Poc0TEkRFxWwf2BzA3UJeEHRhGmqStkuE5/sOBsyNi/3x/MPBsRPTPt8vz+psCTwM7tTJT89C87SDgREnfqNM5NCxfrLvWlsBnwC1FB2JmVuIW0rVpy6IDMWtkkhaTdLuk8fnnonn5jpImSnpM0t05YTwW2Dm3/O7cyu42BCYCZwFDWnm8KhExCfgImCfHMqKkVXqwpKck3Svpz5KuK9l0udw6/Zykg/KyE4AlcswnSVown8+4fH7rtvKcHClpdH78HCU7AAOAi/K2s7ZxCncD36viVIcApwEvAWtWWGcO4ENgWhX769GcsHeR/GnwV8Dx4Y4CZtZA8jXpeOBXrbRcmdl0pwMXRMRKwEXAn/PyI4HNImJlYOuI+CwvuyS3El/Syr6GABcDVwFbtrSQ1yqP9jQpIt4oWz4LcDaweUSsA8xftukywGbA6sBR+fiHM711eziwK3Bzbr1eGRjXSginR8TAiFgBmBXYMreKjyG3fLczCtVWwIR2znFWYGPSqFYX8/UPOBdJGk9qgT8uIpywW4etB3yTNMOgmVmjuZJ0jVq/6EDMGlhLJ22AC4F18u/3ASMk7QPM2N5Ocgv8YODqiPgAeIhU8lGLQyU9nbc9upXHlyHN9/J8vn9x2ePXR8SnEfEW8AawQCv7GA3sIeloYMWImNzKOhtKekjSBGAjYPkq4z9J0jhgX2CvdtbdErgzIj4izQ6/raTS53lo/hC1KHCYpMWqjKHHcsLedQ4ETmuGT31m1vPka9OppGuVmVUnACJiP+A3wCLAOEnztrPdD4C5gAmSXiAl/rWWxZwSEUsDOwMX5Bb1Uu19W/Zpye/TgD7lK0TE3aQGx1eBCyXt/pUDpGOeCewQESsC5wLlcVQyPLe+fz8iJraz7hBgk/xcjQXmJZUUlcf7JvAIsEaVMfRYTti7gKSFSZ86Lyw6FjOzNvyT1Fr2naIDMWtQ9zN9RKWhwL0AkpaIiIci4kjgLVLiPhnoW2E/Q4C9I6JfRPQDvgtsKmm2WgOKiCtJ5Sc/LnvoKWBxSf3y/dbq6Mt9JebcUv1GRJwL/A1YtWz9luT8LUlzADtU2ldHSZqT9IFm0ZLna39a+YCTn79VSJNT9mpO2LvGPsDFFb5KMjNrCPkadTHpmmXW7GaT9ErJ7efAQaQSkfHAbsDBed2TJE2QNJHUifIx4E5Sx86vdDrNSeVmwPUtyyLiQ1Lyv1UHYz0W+HnpSE+5bvxnwE2S7gX+B7zf1k4i4m3gvtyB9CRgA9I3Bo8C25M6fZau/x6pVX0CcDWphKbFCOCvVXQ6bc92wB0RUfqNwDXA1pJmzvcvyuU1Y4ERzTAxpSdOqrPcieMFUmeU9r7yMTMrlKQVSKPGLBYRnxcdT6OTJ+CpWVc+Z9Xuu1leN0lzRMSU3Jn8DFLn1FOKjss6zy3s9bcN8B8n62bWE+Rr1STgh0XHYmadtk9ueX6cVDN/dsHxWJ24hb3OJN0J/LXCkE5mZg0nf32/X0R8rVOXWWe5hd2s85yw15Gk5YDbSV8tf1Z0PGZm1chDzr0IbBwRTxQdj/UuTtjNOs8lMfW1J/B3J+tm1pPka9b5tD82spmZFcAt7HWSB/R/mdRC9WTR8ZiZ1ULSsqRvCBdpxvkjJM0OrEAanm/BfFso/5yHNGb1TKRxuKfm2zvAa8Dr+fYa8AowMU/4YvSMFna3wFuj+9qg+dZhGwCvO1k3s54oIp6U9DrpWnZ7weF0qTz5ywBgtZLbd4EngZeYnoTfnX++A3xOStJhevI+L9OT+uWBTYB+wFKSniWNlT225eZvX82so5yw18+PgIuKDsLMrBP+SbqW9bqEXdK3gC2ArUkT2z1DSqTvBk4BHq9XQp3Hil6R6R8G9iRNaHMrMBK4IY9/bWZWFZfE1EGeIOA1YPmIeK3oeMzMOkLSgsATwEJ5EpYeTdL8pNkgtyW1gN8CXEsBCXPJB4atgI1JE+1cCVwQEe90ZyzdzSUxZp3nTqf1sRUw2sm6mfVkEfE6aebCjs6+WDgla0m6kNSKvjxwDLBAROwUERcW0bodEW9ExN8jYjtgAeAEYCDwnKTzJa3W3TGZWc/hhL0+XA5jZr1FS1lMjyLpG5L2Ah4BLgAeBZaIiD0i4payac4LFRGfRMQNETEUWIr0weIKSQ9J2k2Sy1XN7CtcEtNJkr4JPE8aWeGDouMxM+sMSX1JI14t0RPqrCXNAOwM/A54FjgZuDUivig0sBrlkcY2B4YD3wKOAK6KXvBP2iUxZp3nFvbOGwzc6WTdzHqDiJgMjCIljw0rl778gNRx9BBgn4jYNCJu7mnJOkBETIuI60ij9BwKHAk8KMmzz5qZE/Y62JrUicnMrLcYSbq2NSRJ3wNuBU4FjgPWjIg7io2qPiK5CViVdH7nSbpe0qIFh2ZmBXLC3gl56K5NgeuKjsXMrI6uBzbN17iGIWkGSQcBDwI3ACtExJW9oWykXER8EREXA8sC9wJjJe0jyWUbZk3ICXvnrA88GRH/KzoQM7N6yde0J0jXuIaQW9VHATsBa0XEnyJiattb9XwR8VlEHA9sCPwEuNmt7WbNxwl752xF+urYzKy3GUmDDO8oaR9Sq/pVwPoRMangkLpdREwE1iR9aBkrqceN5GNmHedRYjoofy35AjA4Ih4vOBwzs7qStDyp7KRfUSUnkmYCTiN1xNw2Ip4uIo5GI2kl0qRLVwGHR8S0gkNqk0eJMes8t7B33ErAVNLXxmZmvc0TpGvcSkUcXNJ8pJlJFyV1KnWynkXEeGANUsfU6yTNXXBIZtbFnLB33ObA9b2xs5OZWb62XU8aurZb5Rbkh0llMNt42Nyvy2Pk/wCYBDwkaemCQzKzLuSEveM2AHrFMGJmZhXcQbrWdRtJ6wK3Ab+JiF81erlHkSLi84g4CPgjcLekgUXHZGZdwzXsHZDrKt8m1Xa+U3Q8ZmZdIc/k/CIwb0R81g3H2xi4GNg1Im7r6uP1JpK2Bs4j1frfV3Q8pVzDbtZ5bmHvmAHAs07Wzaw3y9e4/5CueV2qJFnfwcl67SJiJLAbcLWktYuOx8zqywl7x2xAGlrLzKy3G0UXl8XkMpiWZP3urjxWbxYRNzM9ae/yD1lm1n2csHfMhjhhN7PmMIp0zesSkpYFriCVwThZ76SIuAnYhzR6zHeLjsfM6sM17DWS9A1S/fqiEfFu0fGYmXUlSfMAL9EFdey5Rv4h4HcR8Y967rvZSToQ2BdYOyImFxyLa9jNOskt7LUbAExysm5mzSBf6yYBq9dzv5L6AJcAI52sd4nTScNiXiDJ/+vNeji/iWu3NtBQPfDNzLrYfcCadd7nScA04Jd13q/x5Tj6+wPzAUcXG42ZdZYT9tqtBowtOggzs240lnTtqwtJu5EmZNolIqbWa7/2VbmEaXtgd0nbFh2PmXWcE/baOWE3s2Yzhjol7JIWAf4E7BgR79Vjn1ZZRLwB7AKcJWn+ouMxs45xp9MaSJoLeBWY261CZtYscr35e8DCEfF+J/Yj4Ebgvog4rl7xWfsk/YE02d9OBRzbnU7NOskt7LVZBRjvZN3Mmkm+5o0nXQM7Yw/gW8AJnQ7KanUUsJKkHYsOxMxq54S9Ni6HMbNm1amymFwKcyIwLCI+r1tUVpWI+BgYBvzFpTFmPY8T9to4YTezZtXZjqenAqdHxPg6xWM1iogHgQtJI/SYWQ/ihL02TtjNrFmNJc1DUTNJa5DGcf9DXSOyjjgO2FzSCkUHYmbVc6fTKuUZTj8A5qz3bH9mZo1O0kzAZGCuiPi0hu0E3AFcFBHndVV8Vj1JhwIbRsTW3XQ8dzo16yS3sFdvCeAlJ+tm1oxy3flLwOI1bropsCAwot4xWYedBawsaVDRgZhZdZywV28p4JmigzAzK9DTpGthVSTNQBoR5giPrtU4IuIT0qgxJ+RvQMyswTlhr54TdjNrds8AS9ew/lbANODKrgnHOuFCYD5gw6IDMbP2OWGvnhN2M2t2z1BDCzuwP3BquLNUw4mIacCfgZ8VHYuZtc8Je/WWIn0dbGbWrKpO2CUtCfQHLu/SiKwz/glsJGnhogMxs7Y5Ya/e0riF3cyaWy0t7PsB5+d6aWtAETEZuBjYu+hYzKxtHtaxCpLmBF4D+vqrXTNrVrmD4mRg4Yh4v431ZiONKDMwIp7vrvisdnk89puBfl01A62HdTTrPLewV+c7wMtO1s2smeVr4Muka2JbtgMedrLe+CJiIvAsMLjoWMysMifs1VkQeL3oIMzMGsDrpGtiW34IXNoNsVh9XEZ6zbqEW67NOs8Je3UWwgm7mRmk8sCFKj0oaWbg+8D13RaRdda1wBaSZiw6EDNrnRP26ixI+idlZtbs2mth3wCYEBFvdk841lkR8QLpdV2j4FDMrII+RQfQQyxE6kBlZtbsXgP6tfH41qQWW+tZriW9dvd3ZieSvg2sBwwAViFNzjQT8DGpVn4sMAa4t6s6uZr1Rm5hr45r2M3Mkoot7HkUma2Akd0akdXDSNJrVzMlG0q6DHgC2BX4ADgF2DPfPwC4gdRh+UTgRUnHeAx4s+q4hb06C+GSGDMzaLuGfRHgG8BT3ReO1ckYYBFJ80TEu9VuJKkfcB7pQ9zpwJ55fPfWPARckLdbHvgpMF7SH4GTImJqx8M3693cwl6dbwP/LToIM7MG0FYN+2rAWA+B2/NExBfAOGDVareRtBcwGrgVWDkizmojWS8/3uMRcUA+3kbAA3l2XPv/7d13uGRVlffx7yKDNCIiSUZRyaCiDSiSkSCDNsb3HcK8ogJK0HGGGWUcs6KOaXyHIIqAjkRBxYbBAJJERaVFBxokCChJEJGopGbNH/s03O6+t2+qqn2q6vt5nvs0dNetWt1165xfrVpnb2kUBvaJeQYw4Y6DJA2we4Gnj/FnMykzyupPcyiz54vVjMB8BHgPsH1m/vtUu+OZ+TtgV+BrwMURsdlU7kcadAb2iVmRsrufJA27ByjHxNHMpIxWqD/NoTyH4zkceAOwbWZePd0HzeIo4F3AdyNiw+nepzRoDOzjiIilKbP+D9euRZJa4BFgqebY+KTmgtPNscPez8YN7BGxE3AIsEtm3tXJB8/MM4EPAmc06/lLahjYxzcDeNCZTEkq3VBKl33GQn+0GhB4gX4/uw5YKyKeNtofRsSKwPHAgZnZrZXTvgLcCHygS/cv9SUD+/gch5GkBY02FvNs4BabG/0rM+dR3nCNdVHxh4GLM/PcLtaQwDuAAyNio249jtRvDOzjm4GBXZJGepBFO+xr4X4Vg+AORlm2s+muv5UystJVTff+i5TRm/FuG92uR2oDA/v4DOyStKDRRmLcYG4wjNVh3xu4JDN7tev3ccDeEbHwz9mUGOzV7wzs41uR0k2SJBWjddjXxPn1QTBqhx3YhzJf3hOZeSvwY6a4++oUHs9Ar1YzsI9vaeDR2kVIUos8yqI7ZTsSMxgW2ck2IpakbHD04x7XcimwxWh/EBFrR8RHIuLUiPi3iFitx7VJPWVgH98SwBO1i5CkFnmCRc8fKwH3VahFnXUf5bkcaQPgzszs9QaClzPKMpPN5kpzKJsangM8F7giItYd5bbLRMThEXFSRPxD8+ZD6jsG9vEtiYFdkkZ6gnJsHGkp4LEKtaizHmPRT082AOZWqGUuMNomSp8F3p+Z78rMkzPzQOBI4IhRbnscsANwHvBG4DML3yAi9mgC/fYdq1zqsIVflFqUHXZJWtA8Rg/s8yrUos56nDIKOtIKwEMVanmoeewnNRt2bQ/ssdBtT6CsIz/ytksCewHPyMyHIuIC4JfAP424zVLANyhh/xTK8qRS69hhH59rCkvSgoJFGxkeKwfDaM/tPOrkhSVY9E3gPOCvwCoL/f6zgPsX+r0ngL8A6zT//7xRbjMPuAV4LXDT9MqVuscO+/hGm9WUpGE22iePo3Vm1X+WpjyXI90LrFqhllWbx35SZj4REV8HPh0Rb8nMxyNiOeBTwFcXum1GxDuBCyLicmBLylryC99ma2Br4KKu/U2kaTKIjm+0WU1JGmajXdvzKLBMhVrUWcuw6LUIvwZeGhG9XvrwpcCvRvn991IuOL0pIs4CbqaMzywyw56ZXwe2Bb4EbJmZZ49ymz9l5uzMXLj7LrWGHfbxjTarKUnDbLQO+92UsQT1t2cBfxz5G5l5R0T8lTJa0suxkZmUlWIWkJkPAq+OiE2B9YH3ZOZ1C99uxO2vY6H5dqnf2GEf38PAcrWLkKQWWZ4yRzzSHYy+Q6b6y1gbYP0I2L1XRTTd/N2bxx1VZl6Vmd9aXFiXBoWBfXyj7egnScNstB2gx9rSXv1lrA2wvgwc1MOxmK0ozbJLevR4UqsZ2Mf3AOXkJEkqZlCOjSONtaW9+stYHfYLKRek9mqt8ncCX8xMl1WWMLBPxAPYYZekkcYK7HbY+9+oHfbMTOCjwJER0dWLiyNiJ8qFoid283GkfmJgH58jMZK0oNFGYm4B/qbZiEZ9KCJWAFYG7hzjJqcCNwIf6GINKwLHA+5R8N0AABuISURBVAdm5n3dehyp3xjYx/cgsEJE+G8laeg1x8IVWCiwZ+YDwK2MvpW8+sNmwNWZufCyjsCTXfZ3AAdExMI7jU5bszPpV4ELM/PcTt+/1M8MoeNo5uf+Ajytdi2S1AIrAH8dY7Z4DrB5j+tR58ykPIdjysw7gD2BEyPibzv1wBGxNCWsrwwc3Kn7lQaFgX1iHIuRpGIGi47DzDeHEvrUn8YN7ACZ+TNgFiW0Hz7dMaiIeC7wfeCZwKzMfHg69ycNIgP7xPyROtsyS1LbrErZJGk0Bvb+NupGRaPJzMuALYFXAj+JiM0m+2ARsXREHNQ85g8oYf0vk70faRgY2CfG5cokqRhrnW6AXwIv6vYqIuq85mLP5wNXTfR7MvN3wK6Ui0TPjYiLIuL/NBevjvU4ERHrRMRHgN8BbwJ2yMxPZebj0/tbSIPLq/knxuXKJKlYkzECe2beHxFzKUvy/bCnVWm6dgZ+kpmPTuabmgtRvxQRJwCvBQ4CvhoRv6V84vIH4HHK7rgbUrr4SwLfAHbNzAm/QZCGmYF9YtzBT5KKtRh9Y535ZlPmmw3s/WUWcPZUv7lZWeYM4IyIWBbYFHgpZS59aeA+4FJKoL+lCfqSJsjAPjF3AOvXLkKSWmBN4IbF/Pls4DsR8W5DWX9ollPcA/hYJ+4vMx+hdNfHvYBV0sQ4wz4xdtglqRivw34VEMAmvSlHHbAlcGdm3lS7EEmjM7BPjBedSlIx5gw7PDnTfDZlrW71h2mNw0jqPgP7xNyOgV2SYPGrxMx3BrBvREQP6tE0NOMw+1CeM0ktZWCfmNuA1V2qTNIwa46BawC3jHPTS4F5wI5dL0rT9Wrg1sz8Ve1CJI3NwD4BzTJXt1DWqJWkYfU8Srhb7NJ/zVjMMbjFfD84mPJcSWoxA/vEXYcrxUgabhsA107wticBr4yIZ3exHk1DRKwHvAQ4s3YtkhbPwD5x12JglzTc1qc0L8aVmfcDpwIHdLUiTcc7gBMy8+HahUhaPAP7xF1H6S5J0rCacGBvHAUcFBErdakeTVFErAq8GTi2di2SxmdgnzhHYiQNu/WZ+EgMmXk18H3gsK5VpKl6H3B6Zt5cuxBJ4ws3opuYiFgb+EVmuoGSpKEUEbcDW2bmrZP4nucBlwMbZeZdXStOExYRzwGuADbJzD/UrkfS+AzsExQRSwAPAGtl5n2165GkXmrGWu4AZmTmE5P83v9POd+8qyvFaVIi4kTgtsx8f+1aJE2MIzET1JygrgReXLsWSargxcCVkw3rjSOAfSLCpXEri4hNgD2Az9SuRdLEGdgnZw4ws3YRklTBTMoxcNKaUZjPA0e5+2k9zSfFXwQ+7ifFUn8xsE+OgV3SsJpyYG98GlgT2K8j1WgqDqWc94+uXYikyTGwT46BXdKw2pxpBPbMfIwS1v+9uYhfPRQR6wIfBN6SmfNq1yNpcrzodBIiYmngXmCNzHygdj2S1AsRMQP4A7ByE7ync18fBF4O7JGegHqiGYW5CPh2Zv5H5XIkTYEd9kloTlRXUbZylqRhsRlw1XTDeuOTlNGY/TtwX5qYd1PO9/9ZuxBJU2NgnzzHYiQNm2mNw4zUhP69gSMi4uWduE+NLSJeCbwH+HtHYaT+ZWCfvMuBLWoXIUk91LHADpCZ1wBvBb4ZEc/u1P1qQRHxAuBk4O8y86ba9UiaOgP75P0I2NalySQNg+ZYtx3l2NcxmXkOZUTjrIhYvpP3rSc3upoNfDQzL6pcjqRpMrBP3g1AAC+oXYgk9cALKOeK67tw358GrgO+YhOkcyJiSeAkypusL1YuR1IHGNgnqVnV4CJgh7qVSFJP7ABc1I0VXZr73B94PvB5Q/v0NSvCHAusCLzLlXikwWBgn5qLMLBLGg47UI55XZGZfwV2B7YHPmFon7rm3+4/gY2BWZn5aOWSJHWI67BPQXMhzyXA2nYvJA2qJgDeCmyfmTd0+bFWBX4IfBf4V4+tk9N01o+kLIqwS2beV7kkSR1kh31qbgSeANatXYgkddG6QAK/7fYDZebdwE7ALsB/NAFUE9DMrH8ZeDGws2FdGjweEKfAOXZJQ2IHujS/PprM/BPwSspeF2dExIq9eNx+FhErA+cAzwVelZn3Vy5JUhcY2KfuAkonSJIG1S6UY13PZOa9wM7An4EfR8Q6vXz8fhIRGwA/o6y0s3tmPli5JEld4gz7FEXE6sC1wGpe2CNp0ETEMsBdwAaZeWeFxw/gUOB9lI1/Lu51DW0WEa8C/gt4X2Z+pXY9krrLDvsUNSewaygrG0jSoNkeuKZGWIcyepiZRwJ/D3wjIg5rZrWHWkQsFRHvB04EXm9Yl4aDgX16ZgOzahchSV3wGsoxrqrMPB/YinKsvSQi1q9cUjURsSlwGWXn2S0z89LKJUnqEQP79JwNzHLdYEmDpDmmzaIc46rLzBuBHYHTgJ9ExD8NU7e96ar/G3Ah8CVgt8y8pXJZknrIwD49c4F5wItqFyJJHfRCytK1c2sXMl9mPtGMyLwM2JPSbZ9Zuayui4itKF317YGZmXmca9RLw8fAPg3NQdOxGEmDZhYwu43BMDN/S+m2fw04OyJOH8QxmYjYJCLOAk6nbIi0W2b+vnJZkioxsE/fbEq3R5IGxSxaML8+lqbb/mVgPeBXlOUfj42ItSqXNm0R8dyIOJEy/nIJsH5mfq2Nb54k9Y6Bffp+BDwnIl5QuxBJmq6IeD6wDuXY1mqZ+VBmfhLYELgfuCoiToiIzSuXNilRbBURXweuAG4D1svMz2fmw5XLk9QCBvZpyszHKB9Z7lO7FknqgH2A05tjW1/IzD9l5nsowf064MyI+FlEvDkilq9c3pgi4mkRcQDwS+DrlE8L1svM92fmfXWrk9QmbpzUARHxcso85YZ+bCmpXzWrw1wD7JeZl9WuZ6qaFWR2Bw4GtqCM98wGzs/MhyrXNgPYlTJ29GrgUuAY4LzMfKJmbZLay8DeAc1J7npgr8z8Re16JGkqmlGS0yhd3oE4OUTEOpTrjGZRwvsllPB+HnBzt/+ezfnhBTwV0l8B/LSp4TuZeWs3H1/SYDCwd0hEfBhYOTPfXbsWSZqKiPgCcG9mfrh2Ld0QESsDr6IE+O2A5SjjKHOAyynz47dk5qNTvP9lgecALwVmjvi6H7gY+A7wg8y8f3p/E0nDxsDeIRGxHuUirbUz8/Ha9UjSZETEUsCtwLaZeX3tenohItZgwWC9GbAmJWDfDtzRfN0DPAbMP7YvBSwNPLO5/VrNrys23/crnnoT8MvMvKs3fyNJg8rA3kER8TPgQ5n5vdq1SNJkRMRuwEcz82W1a6kpIpYAVmXBIL4KsCQlpCcluD9OCfIjg/2fnEOX1A0G9g6KiEOBrTNzr9q1SNJkRMSpwE+a3UQlSS1iYO+gZj7yJspqMXfWrkeSJiIiVgd+AzwvM++tXY8kaUGuw95BzYnuTOBttWuRpEl4G3CmYV2S2skOe4dFxEuBsyidqnm165GkxWnWLL8JeG1m/rJ2PZKkRdlh77DmhHcbsEftWiRpAvYAbjOsS1J7Gdi74xjKDnuS1HYHU45ZkqSWciSmCyJiOeD3lBVjhmI9Y0n9p9k/4sfAczLz4dr1SJJGZ4e9C5oT3wnYZZfUbgcBXzWsS1K72WHvkoj4G+DXwLqZeU/teiRppIhYBbgBeHFm3lK7HknS2Oywd0lzAjwLOLR2LZI0ikOBswzrktR+dti7KCI2BC6hLPH4UO16JAkgIp5GWcpxu8z8Te16JEmLZ4e9i5oT4Y+A/WvXIkkj7A/8yLAuSf3BDnuXRcTmwLcos+yP1q5H0nCLiGUos+uvz8zLa9cjSRqfHfYua06I1wL71K5FkijHomsN65LUP+yw90BE7ETZmGSTzJxXux5JwykilgTmAgdn5gW165EkTYwd9t64EPgjsG/tQiQNtX2BuynHJElSn7DD3iMRsQ1wMrCBm5RI6rWIWJYynrdvZl5aux5J0sTZYe+R5gT5P8A7atciaSgdBFxpWJek/mOHvYci4oXA+cB6mXl/7XokDYeIWAm4Htg5M6+sXY8kaXLssPdQc6L8HvDPtWuRNFQOA75nWJek/mSHvcciYh1gDrBxZt5ZtxpJgy4iVgeuBmZm5s2Vy5EkTYGBvYKI+AKwVGYeWrsWSYMtIo4E5mXmu2vXIkmaGgN7BRHxLErHayc/opbULRGxKXABZQ+IP9auR5I0Nc6wV9CcOD8EHBURUbseSYOnObYcDXzYsC5J/c3AXs+XgBnA3rULkTSQ9qIcY75UuxBJ0vQ4ElNRRGwFnAls5DKPkjqlWcbxGuCNmfnT2vVIkqbHwF5ZRJwI3JOZh9WuRdJgiIjPAs/MzLfUrkWSNH0G9soiYjVgLrBDZs6tXY+k/hYRmwAXUS40vatyOZKkDnCGvbLmhPoR4OiI8PmQNGXNMeRo4COGdUkaHAbEdjgWWB54e+1CJPW1AynHkmNrFyJJ6hxHYloiIjYGLgE2dzdCSZPV7KL8C2D7zLy6bjWSpE6yw94SzQn2M8DxjsZImozmmHE88FnDuiQNHoNhu3wOWBFHYyRNzoGUY8fnahciSeo8R2JaZsRozBaZeVPteiS1m6MwkjT47LC3jKMxkibKURhJGg4Gwnb6HLAC8K7ahUhqtXcCT8NRGEkaaI7EtFREPB/4GbB7Zl5eux5J7RIRM4HvAi/PzBtr1yNJ6h477C3VnIAPAU6LiJVq1yOpPZpjwunAoYZ1SRp8dthbLiKOBVYG9kqfLGnoRUQApwD3ZeY7atcjSeo+O+zt94/AxsD+tQuR1ApvAzahHBskSUPADnsfiIiNKEs97piZV9WuR1IdEbEpcCGwXWZeU7seSVJv2GHvA82J+V+Ab0TEirXrkdR7zWv/dOBfDOuSNFzssPeJZm71OGAV4I2Z+UTlkiT1SLPe+pnAPcABXs8iScPFDnufaE7QhwCrAR+qXI6k3voQ5bV/iGFdkobPUrUL0MRl5iMR8Qbg5xFxVWaeUbsmSd0VEW8C9gO2zMxHKpcjSarAkZg+FBEvAX4A7JqZV9SuR1J3RMRmwHn4WpekoeZITB9qTtwHA9+OiNVq1yOp85rX9lmUMRjDuiQNMTvsfSwiPgrsCOzsR+XS4IiIZYHzgYsy8wO165Ek1WVg72PNyhHfAOZRdkJ15RipzzWv61OApYE3+bqWJDkS08eaE/m+wOrAF5qlHyX1qeY1/AVgTWAfw7okCQzsfS8zHwb2BLYHDq9cjqTpOZzyWt6zeW1LkuSyjoMgM++LiN2BH0fEXZl5fO2aJE1ORLwVOBDYOjPvrV2PJKk9DOwDIjNvj4jdgIub0H527ZokTUxEvAY4Atg+M2+vXY8kqV286HTARMQWwH8Dr8/MS2vXI2nxImJr4NvAqzPz57XrkSS1jzPsAyYzfwHsA3wrIl5Wux5JY2teo98G9jWsS5LGYmAfQJl5HmUr87ObjruklomIzYHZwH6Z+YPa9UiS2svAPqAy81zgbcA5ETGzdj2SnhIRL6WMru3fvFYlSRqTgX2ANReevh0410671A5NZ/27wNu9OFySNBGuEjPgMvOsiJgH/HdEzMrMy2rXJA2rZmZ9NnBAZs6uXY8kqT/YYR8CTRdvP2B2RGxXuRxpKEXEtsDZwFsM65KkyTCwD4lmTnZv4MyIeF3teqRh0rzmvgns7cy6JGmyDOxDJDPPB3YHjo6It9euRxoGzWvtaGD35jUoSdKkOMM+ZDJzTjMW8/2IWB34WLp7ltRxERHAB4A3A9tl5g2VS5Ik9Sl3Oh1SEbEGZaWKnwLvzMx5lUuSBkZELAkcCWxF6az/oXJJkqQ+ZmAfYhGxEmWXxT9Tdlp8uHJJUt+LiOWAk4BVgNdm5v2VS5Ik9Tln2IdYEyT+FngMuDgi1qpcktTXmtfQxcDjlM66YV2SNG0G9iGXmY9QVo+ZDfw8IrasXJLUl5rXzs8pr6W9mteWJEnT5kiMnhQRewJfAf4xM0+qXY/ULyJiX+DzlA2RvlO7HknSYDGwawERsSnwHcqa0f/qxajS2JqLSz8JvAHYMzOvqlySJGkAGdi1iIh4JnAG8DBlo5d7K5cktU5EPB04BVgeeFNm/qlySZKkAeUMuxbRBI/dgBuAORGxReWSpFaJiM2BXwI3ArsZ1iVJ3WSHXYsVEW8EjqF87P8FN1nSMGs2Q/oH4H3AIZl5RuWSJElDwMCucUXE84DTgDuBt9hN1DBqRsVOANYE/i4zb6xckiRpSDgSo3Fl5k3AtsB1wBURsU3lkqSean7mr6CMiW1jWJck9ZIddk1KROwBHA8cBXwqMx+vXJLUNRGxFPBe4J3A/pl5TuWSJElDyMCuSYuItYGvAjMoIzJX161I6ryI2Ijyc/4AsF9m3lq3IknSsHIkRpPWBJddKPO8F0fEe5tOpNT3ImKpiHgvcAnlZ3wXw7okqSY77JqWiFiHsjuq3Xb1vYW66vtn5s1VC5IkCTvsmqYm0NhtV18bo6t+c92qJEkq7LCrY0Z021ehrFH906oFSRMQES8Hjgb+jF11SVILGdjVUc3GMnsBnwG+DxyemXfVrUpaVESsBnyKsqvve4BT3BhMktRGjsSoo7I4BdiI0rGcGxGHOiajtoiIJSPiEOAqys/oRpl5smFdktRWdtjVVRGxCWXN9mdQxmR+XLkkDbGIeAVl/OVe4NDMnFu5JEmSxmVgV9c1YzL/F/gscCnw/sy8oW5VGiYRsS7wMcqOvf8MnG5HXZLULxyJUdc1YzKnARsAVwKXRcQxEbFG5dI04CJijYg4BriMMgKzYWaeZliXJPUTA7t6JjMfyswjgA2Bv1Lm2z8eEU+vXJoGTEQ8PSI+Dsyl/KxtmJlHZOaDlUuTJGnSDOzqucy8OzMPA14CrAVcHxGHRcTylUtTn4uI5SPiMOB6ys/WSzLzsMy8u3JpkiRNmYFd1WTm7zPzrcCOwDbAjRFxuB13TVbTUT8cuJHys7RjZr41M39fuTRJkqbNwK7qMnNuZr6OsmPqpsBvI+ITzTrZ0pgiYrWI+ATwW8rPzq6Z+TpXf5EkDRIDu1ojM6/KzH2BLYCVgd9ExFHNDqrSkyJinYg4CvgN5Wdly8zcNzOvrFyaJEkdZ2BX62TmTZl5MLAx8CAwJyJOjYhtmiUiNYSi2CYiTgHmUH42Ns7MgzPzxsrlSZLUNa7DrtaLiJWBNwMHA48AxwAnZ+YDVQtTT0TEDGAfyvO/LOX5/1pm3lu1MEmSesTArr7RdNd3ogS3HYFTgC86rzyYml1yDwL2Bi6kBPULXENdkjRsDOzqSxGxNnBA83U98F/AN+269rfm05Q3AP8PWA84DjguM2+tWpgkSRUZ2NXXImJp4NXAvsDOwHnAycC5mflIzdo0MRGxLLA75TncBTif8hyenZmP1axNkqQ2MLBrYETEMyjd2X2BFwJnUoLfpZn5RM3atKCIWALYmvJcvRG4kvJcnZmZf65ZmyRJbWNg10CKiOcAe1EC4arAOcBs4IeZ+ZeatQ2riFgBeCUwi/KpyN3AScCpbnAkSdLYDOwaeBGxLvAaSlCcSbmAcTZwTmbeWbO2QRcRq1PC+SzKhcJzKP/2Z2fmDTVrkySpXxjYNVQiYhXgVZQAuRtwHfBDSoj/SWY+VLG8vhcRTwNeAexA6aZvAHyfEtK/l5n31KtOkqT+ZGDX0IqIZYBtKOFyR+AlwK8p4f0iSoB3fGYxmjGX+QF9R+DFwBU89W94aWY+Wqs+SZIGgYFdajThcytK8NwB2IxyMeTllFGOOcA1mfl4rRprioilgI0oY0Uzgc0pF/f+ihLOLwR+6pscSZI6y8AujaEZ79icBQPqsykhfg4lyP8PcP2g7bra7C66HvAiFgznt/HU330OcLljRJIkdZeBXZqEiFiJMjozP8hvQgm29wLXUmbirxvx379r63rwzfrnzwXWp8yarz/iv1embEg1l6cC+hWZeX+daiVJGl4GdmmamjXF1+apwDsy+K4NPAjc0XzdvtCv9wAPNF8Pzv91smM3zbjKisCMEb/OAFYB1gTWWujXNZvb3cqCbzTmf93q2vWSJLWDgV3qoibMr8KCQXlkeF6FBQP2is3Xo5Tw/jDwxIgvgCVGfC3XfN8ylMA/P/TPfwNwD0+9OVj4DcM9hnJJktrPwC61TEQEsAJPBfH54XzJ5ibzeCrAzw/2f0lfzJIkDSQDuyRJktRiS9QuQJIkSdLY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ux/AUsX4jLTmMAMAAAAAElFTkSuQmCC"/>
          <p:cNvSpPr>
            <a:spLocks noChangeAspect="1" noChangeArrowheads="1"/>
          </p:cNvSpPr>
          <p:nvPr/>
        </p:nvSpPr>
        <p:spPr bwMode="auto">
          <a:xfrm>
            <a:off x="597218" y="155734"/>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p>
            <a:pPr marL="0" marR="0" lvl="0" indent="0" algn="l"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Segoe UI"/>
              <a:ea typeface="+mn-ea"/>
              <a:cs typeface="+mn-cs"/>
            </a:endParaRPr>
          </a:p>
        </p:txBody>
      </p:sp>
      <p:sp>
        <p:nvSpPr>
          <p:cNvPr id="10" name="TextBox 9" descr="Graphic presents status of each proceeding concluding in FY19; pending and joined cases are excluded.&#10;" title="Outcomes FY2019 by petition"/>
          <p:cNvSpPr txBox="1"/>
          <p:nvPr/>
        </p:nvSpPr>
        <p:spPr>
          <a:xfrm>
            <a:off x="3061173" y="4791636"/>
            <a:ext cx="2965894" cy="369332"/>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Segoe UI"/>
                <a:ea typeface="+mn-ea"/>
                <a:cs typeface="+mn-cs"/>
              </a:rPr>
              <a:t>Graphic presents status of each proceeding concluding in FY19; pending and joined cases are excluded.</a:t>
            </a:r>
          </a:p>
        </p:txBody>
      </p:sp>
      <p:pic>
        <p:nvPicPr>
          <p:cNvPr id="2" name="Picture 1" descr="How to read the Sankey diagrams&#10;" title="How to read the Sankey diagrams"/>
          <p:cNvPicPr>
            <a:picLocks noChangeAspect="1"/>
          </p:cNvPicPr>
          <p:nvPr/>
        </p:nvPicPr>
        <p:blipFill>
          <a:blip r:embed="rId4"/>
          <a:stretch>
            <a:fillRect/>
          </a:stretch>
        </p:blipFill>
        <p:spPr>
          <a:xfrm>
            <a:off x="6061293" y="3985617"/>
            <a:ext cx="2214027" cy="1327288"/>
          </a:xfrm>
          <a:prstGeom prst="rect">
            <a:avLst/>
          </a:prstGeom>
        </p:spPr>
      </p:pic>
      <p:sp>
        <p:nvSpPr>
          <p:cNvPr id="7" name="Title 6"/>
          <p:cNvSpPr>
            <a:spLocks noGrp="1"/>
          </p:cNvSpPr>
          <p:nvPr>
            <p:ph type="title"/>
          </p:nvPr>
        </p:nvSpPr>
        <p:spPr/>
        <p:txBody>
          <a:bodyPr>
            <a:normAutofit fontScale="90000"/>
          </a:bodyPr>
          <a:lstStyle/>
          <a:p>
            <a:r>
              <a:rPr lang="en-US" dirty="0" smtClean="0"/>
              <a:t>Outcomes in FY19, by petition</a:t>
            </a:r>
            <a:br>
              <a:rPr lang="en-US" dirty="0" smtClean="0"/>
            </a:br>
            <a:endParaRPr lang="en-US" dirty="0"/>
          </a:p>
        </p:txBody>
      </p:sp>
      <p:sp>
        <p:nvSpPr>
          <p:cNvPr id="3" name="Slide Number Placeholder 2"/>
          <p:cNvSpPr>
            <a:spLocks noGrp="1"/>
          </p:cNvSpPr>
          <p:nvPr>
            <p:ph type="sldNum" sz="quarter" idx="10"/>
          </p:nvPr>
        </p:nvSpPr>
        <p:spPr/>
        <p:txBody>
          <a:bodyPr/>
          <a:lstStyle/>
          <a:p>
            <a:pPr marL="0" marR="0" lvl="0" indent="0" algn="l" defTabSz="356616"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616" rtl="0" eaLnBrk="1" fontAlgn="auto" latinLnBrk="0" hangingPunct="1">
                <a:lnSpc>
                  <a:spcPct val="100000"/>
                </a:lnSpc>
                <a:spcBef>
                  <a:spcPts val="0"/>
                </a:spcBef>
                <a:spcAft>
                  <a:spcPts val="0"/>
                </a:spcAft>
                <a:buClrTx/>
                <a:buSzTx/>
                <a:buFontTx/>
                <a:buNone/>
                <a:tabLst/>
                <a:defRPr/>
              </a:pPr>
              <a:t>21</a:t>
            </a:fld>
            <a:endParaRPr kumimoji="0" lang="en-US" sz="72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40550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presents status of each patent after last proceeding on patent concluded in FY19; pending and joined cases are excluded.&#10;" title="Outcomes in fy2019 by patent"/>
          <p:cNvPicPr>
            <a:picLocks noChangeAspect="1"/>
          </p:cNvPicPr>
          <p:nvPr/>
        </p:nvPicPr>
        <p:blipFill>
          <a:blip r:embed="rId3"/>
          <a:stretch>
            <a:fillRect/>
          </a:stretch>
        </p:blipFill>
        <p:spPr>
          <a:xfrm>
            <a:off x="488852" y="1181463"/>
            <a:ext cx="8166296" cy="3002142"/>
          </a:xfrm>
          <a:prstGeom prst="rect">
            <a:avLst/>
          </a:prstGeom>
        </p:spPr>
      </p:pic>
      <p:sp>
        <p:nvSpPr>
          <p:cNvPr id="6" name="Title 6"/>
          <p:cNvSpPr txBox="1">
            <a:spLocks/>
          </p:cNvSpPr>
          <p:nvPr/>
        </p:nvSpPr>
        <p:spPr>
          <a:xfrm>
            <a:off x="854004" y="602879"/>
            <a:ext cx="7612380" cy="589058"/>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520" b="1" i="0" u="sng" strike="noStrike" kern="1200" cap="none" spc="0" normalizeH="0" baseline="0" noProof="0" dirty="0">
              <a:ln>
                <a:noFill/>
              </a:ln>
              <a:solidFill>
                <a:prstClr val="black">
                  <a:lumMod val="85000"/>
                  <a:lumOff val="15000"/>
                </a:prstClr>
              </a:solidFill>
              <a:effectLst/>
              <a:uLnTx/>
              <a:uFillTx/>
              <a:latin typeface="Segoe UI"/>
              <a:ea typeface="+mj-ea"/>
              <a:cs typeface="+mj-cs"/>
            </a:endParaRPr>
          </a:p>
        </p:txBody>
      </p:sp>
      <p:sp>
        <p:nvSpPr>
          <p:cNvPr id="5" name="AutoShape 2" descr="data:image/png;base64,iVBORw0KGgoAAAANSUhEUgAAAuwAAAI/CAYAAAAsiox9AAAABHNCSVQICAgIfAhkiAAAAAlwSFlzAAALEgAACxIB0t1+/AAAADl0RVh0U29mdHdhcmUAbWF0cGxvdGxpYiB2ZXJzaW9uIDMuMC4yLCBodHRwOi8vbWF0cGxvdGxpYi5vcmcvOIA7rQAAIABJREFUeJzs3XecXFX9//HXG4LUUAREQCCC9BYgoYUOgoQmnRDBUEXp/oiiKNWvgIiAUqSIEUSkQ+g99JIEQhJqpDelQ0JP+Pz+OGfJMOzszuzO7p3deT8fj3nszp1bPndm5+5nznzOOYoIzMzMzMysMc1QdABmZmZmZlaZE3YzMzMzswbmhN3MzMzMrIE5YTczMzMza2BO2M3MzMzMGpgTdjMzMzOzBuaE3czMzMysgTlhNzMzMzNrYE7YzczMzMwamBN2MzMzM7MG5oTdzMzMzKyBOWE3MzMzM2tgTtjNzMzMzBqYE3YzMzMzswbmhN3MzMzMrIE5YTczMzMza2BO2M3MzMzMGpgTdjMzMzOzBuaE3czMzMysgTlhNzMzMzNrYE7YzczMzMwamBN2MzMzM7MG5oTdzMzMzKyBOWE3MzMzM2tgTtjNzMzMzBqYE3YzMzMzswbmhN3MzMzMrIE5YTczMzMza2BO2M3MzMzMGpgTdjMzMzOzBuaE3czMzMysgTlhNzMzMzNrYE7YzczMzMwamBN2MzMzM7MG5oTdzMzMzKyBOWE3MzMzM2tgTtjNzMzMzBqYE3YzMzMzswbmhN3MzMzMrIE5Ya9A0jBJUXKbLOkxSQdI6lPjvuaWdLSkVbsq3pJjDZO0Zx33F5KOrvP+Wrv9s2SdVySdV69j1hjf7yRNbePxRSV9IOmCCo9fKOk9SQt3XZTVkbSrpKslvSTpI0lP5r/D2VpZd35JF0h6R9IUSTdKWrpsnZkknSDpNknv5tdthwrH7ivpDEmvS/pE0qOV1jUzM7O21ZR4NqkdgVeAOfPvfwG+BRxZwz7mBo7K+3mk3gGWGUZ6Xc+v0/7WIsVdTyOAs8uWvVny+1bA+3U+Zl1ExEuSfgGcJemiiLi55TFJPwB+BOwdEa8WFuR0hwMTgF8A/wUGkv5u1wM2alkpfwC9CZgH+AnwEfBbYJSklSKi5bWZGfgp8ChwIzCktYNKEnADsDxwBPAcsAtwqaTtI+Kq+p6mmZlZ7+aEvX3jIuI/+fdbJH0POITaEvYeKyIe7ILdvtrWfiPi0S44Zj2dDewEnC1phYiYImkO4K/ArRHxt+4KRNLMEfFphYc3Lkm2ISXgHwJnSFo9Ih7Oy3cGVgVWj4jReb8PA88DhwK/BsjnOXdEhKT+VEjYgc2AdYAdI+LyvOxmSd8F/gg4YTczM6uBS2JqNxroK+lbAJJ2kXSHpDdzKcGjkn7csrKkfqTEB+DckhKQYSXrbCfpwVy28J6kyyQtWnpQSS9I+mc+3pOSPpQ0RtI6JeuMAtYHBpUcZ1R+7NuS/iHpNUmf5lKF61rOo5LykphcUhGSlpR0fT7nFyUdKakuf0/lJTGSFsqlJi2xvybpWknzlqwzh6Q/SHo2r/NfSZdLmj8/voCkcyRNys/zS/n5XKjW+CIigL2B+YHf58XHA/MC+5Sdy5ySTsnH+yzH9/9yK3TLOn0l/aXkdX1N0lWSlijb1wH5uV9D0jWS3gdubyPON1tZPDr/LC3Z2Rp4piVZL9n2ZmCbVs69PWvmnzeWLb8JWFzSylXsw8zMzDK3sNfuu8A0YEq+vzhwOXAC8AWp3OA8SbNGxF+B14HtgCtJSd3IvN2zAJL2A84C/g4cC/QFjgbuyuUIk0uOvS6wNKlc4RPgOOA6Sf0i4j3gZ8A/gRlJpQ0AH+SfFwKLAcOBl4EFgI2Br9UzV+mqHPMppBKWY/J+/17FtlJZP4CIqFg3DlwELAgcRirPWQD4PjBr3tnMpMR1BdJz/CCpDGnz/PNNUjL9EfBL4C1SwnoYcI+kZSPisyriLo33OUlHACdLepH03B8UES+WnOTMwB3AIqTX6knS38cJpBKro/KqswMz5fv/I30QOBB4QNLSEfFu2eEvJb2ef6b2D93r559PlixbHpjYyrqPA1tLmjEiptVwjGlAAJ+XLW/5JmAF4DEASX8E/h8wf0S8VcMxzMzMmkdE+NbKjVQLHqQEuQ/T63unAVdX2GaGvO65wGMly/vlfe1dtv4cpFrt88uW9wM+Aw4pWfYC8C4wT8myAXm/u5YsGwXc20psU0gJZa3PQwBHl9w/Oi/bo2y9CcAtVe6vtdv3StZ5BTiv5P7HwM/a2Oe+eR+DazivPqQPXwFsVbL8d8DUKvcxA3Bf3sddgMoe/ynpQ9yAsuXHkz48zFlhvzMCc+W/gX1Klh+Qj3VcB/+mF89/Q1eVLX+t9PkuWX5IPt48rTzWPz+2QyuP7ZQfW7ds+aV5+YEly04EpgLzduScfPPNN998860Zbi6Jad9TpJbCd4AzSa29X47CkktDLpb0al7vc1K5xNKt7KvcWqSW1osk9Wm5kRLWp0itsaUeiK+2tk7IPxelfaOB4ZIOlrRiaUlGB11fdn9ilXFA6hA7sOz2chvrjwF+KelASSu08vimpLr4GyrtQMn+ksZLmkJ6nZ7LD1fzWn1NRHwB/F+++38RUV4u8gPgCWBc2et7C+nbgQEl8e2WS5w+ICWw75Fa3VuLreYacEnzANfk/f6k/GFSIv21zWo9TjaSVAb2V0kDJH1T0v7AD/PjX7SsGBG/jIg+EfF2B49lZmbW6zlhb9+2pIRyGWD2iNg9It6BVDcN3AqsTBqRY9287vmkETXa01I/fhvTk/2W24qkMo5S75TeiemdDWep4lg7kxKpXwDjgVc7WXf+Ttn9T6uMA+D1iBhTdqvUcRJgB9IHhF8BEyS9KumIktjnpf2RbA4BTifVZW8LrA4Myo9VG3drPiv7WepbpHKT8tf2jvz4vACShgAXAGNJrdNrkP6OplSI7fVaAsx/pzfkeDaLiDfKVnkH+GYrm85D+vDwQSuPVRQRnwDb57ujgbdJ749f52U1xW9mZtbsXMPevokxfZSYcmuR6sLXjYh7WxaW12e3oaVVcRipXrjc5FaWdUhO0vYH9lcaX/vHpLrzN0k19A0rIv5HqhH/maRlgD1IpStvkMqP3mJ6R8dKdgFujojhLQskLdk1EX/pbVIL+48rPP5sSWyPRcSXLd+S5iSVTLWmmo6fLfuZhfRBbVlgg4h4ppXVHgdWamX5cqTOqLXUr6cA00g/y0tanPSh42nS3/kXwAO17s/MzKyZuYW9c1o6bH7ZuS6XHmxTtl5L6/GsZcvvJyXl32ulxXlMRDzdgZg+beU4XxERT0fEr0n1zK2VmDSsiHgqIn5Jet5aYr8F+I6kzdvYdDa+3glyjy4IsdRNpDr5tyq8vi3lTa3FNqyzB5c0E6lD9Oqk+v5xFVYdCSwtabWSbecllfSMrLBNVSLiuYh4gtQ48DNS/w+3sJuZmdXALeydcz+pXOAMSUeRRvv4DanFd66S9f5Ham3dRdJ44EPg+Yh4W9LwvP38pGHw3ieNYLI+MCoi/lVjTE+QWqJ3JrXgTiZNmnMbqf6+pSZ/G1LJwy01n3U3yonjjUyPfSpp1J2+pHIkgH+Q+g1cKul44CFS34DNgT/kb0huAn4u6XBSTfwmeT9d6Txgd9KIPyeT6vxnAZYEto6IjfN6NwF/lPR70mg3a5GGh/yok8c/H9iC9Df5haTSbyFeLEmc/00aqeVSSb9k+sRJU0ijAH1J0kak8pl+edGauTvE1Ii4umS9o0it6v/N6x5MKgHaumx/J+ZjL+A6djMzs9Y5Ye+EiHhT0rbAyaSWzNeA00gJzVEl630haW/SmN23kZ73PYAREXG2pJdJwy3uSupo+CpwN1CpRbQtJ5I6Kp5HKqm4izSRzSOkJHAxUlnC08DQiLimA8foTh+Rnod9SbFPI8U+JCKuA4iIzyRtQhrB5if559vAPaROluRlc5KSw1mAO4HBwKSuCjwiPpG0IWm2zwNz/B8A/+GrnXZPA75N6sx8MKlkZDDpteuMlm8cfpdvpYaTJjEiIqZK2gz4E6nE6Buk527DVurd/wCsVnL//+WfH/LVEp65SH+LC5Jq5K8DfttK6/qM+dbZTtBmZma9lr4+sIWZmZmZmTUK17CbmZmZmTUwJ+xmZmZmZg3MCbuZmZmZWQNzwm5mZmZm1sCcsJuZmZmZNTAn7GZmZmZmDcwJu5mZmZlZA3PCbmZmZmbWwJywm5mZmZk1MCfsZmZmZmYNzAm7mZmZmVkDc8JuZmZmZtbAnLCbmZmZmTUwJ+xmZmZmZg3MCbuZmZmZWQNzwm5mZmZm1sCcsJuZmZmZNTAn7GZmZmZmDcwJu5mZmZlZA3PCbmZmZmbWwJywm5mZmZk1MCfsZmZmZmYNzAm7mZmZmVkDc8JuZmZmZtbAnLCbmZmZmTUwJ+xmZmZmZg3MCbuZmZmZWQNzwm5mZmZm1sCcsJuZmZmZNTAn7GZmZmZmDcwJu5mZmZlZA3PCbmZmZmbWwJywm5mZmZk1MCfsZmZmZmYNzAm7mZmZmVkDc8JuZmZmZtbAnLCbmZmZmTUwJ+xmZmZmZg3MCbuZmZmZWQNzwm5mZmZm1sCcsJuZmZmZNTAn7GZmZmZmDcwJu5mZmZlZA3PCbmZmZmbWwJywm/UwkqbUuP4ISc9LGpdvB3VVbGZmZlZ/fYoOwMy6xfCIuLzWjSTNGBHTuiIgMzMzq45b2M16KEkbSBol6XJJT0m6SJJq2H6IpAmSJko6sWT5FEnHSnoIWEvSQEn3S3pM0sOS+kqaUdJJkkZLGi/pJ11ykmZmZuaE3ayHWwU4BFgOWBwYVGG9k0pKYlaUtBBwIrAR0B8YKOmHed3ZgYkRsQbwMHAJcHBErAxsAnwM7AW8HxEDgYHAPpK+2zWnaGZm1tycsJv1bA9HxCsR8QUwDuhXYb3hEdE/3yaQkuxREfFmREwFLgLWy+tOA67Ivy8NvB4RowEi4oO8/qbA7pLGAQ8B8wJLdsH5mZmZNT3XsJv1bJ+W/D6N6t/TbZXOfFJSty4gKmx/YETcXOXxzMzMrIPcwm7WnB4C1pc0n6QZgSHAXa2s9xSwkKSBALl+vQ9wM/BTSTPl5UtJmr2bYjczM2sqbmE3a0IR8bqkXwF3klrLb4iIa1pZ7zNJOwN/kTQrqX59E+A8UvnNI7mj65vAD8u3NzMzs85TRGvfdpuZmZmZWSNwSYyZmZmZWQNzwm5mZmZm1sCcsJuZmZmZNTAn7GZmZmZmDcwJu1kPIsm9xM3MzJqME3YzMzMzswbmhN3MzMzMrIE5YTczMzMza2BO2M3MzGogKSSdXHL/MElHd3KfG0i6rob1h0k6vTPH7AhJU7r7mGbmhN3MzKxWnwLbSZqv6EDMrDk4YTczM6vNVOAc4NDyByTNL+kKSaPzbVBePkHS3ErelrR7Xn6hpE1Ktp9B0iRJ85fc/09bHw4k7ShpoqTHJN2dly0v6WFJ4ySNl7SkpH6SJpZs9+U3A5KWkHSTpLGS7pG0TF7+XUkP5HM5rg7PnZl1gBN2MzOz2p0BDJU0V9ny04BTImIgsD1wXl5+HzAIWB54Dlg3L18TeLBl44j4AvgnMDQv2gR4LCLeaiOWI4HNImJlYOu8bD/gtIjoDwwAXmnnfM4BDoyI1YDDgDNLzuesfD7/bWcfZtZF+hQdgJlVLyJUdAxmBhHxgaQLgIOAj0se2gRYTvryrTqnpL7APcB6wIvAWcC+khYG3omIKSXrA5wPXAOcCuwJ/L2dcO4DRki6FLgyL3sAOELSd4ArI2JS2TG+JGkOYG3gspJ1Zs4/B5E+eABcCJzYTixm1gXcwm5mZtYxpwJ7AbOXLJsBWCsi+ufbwhExGbib1Kq+LjAKeBPYgZTIf0VEvAz8T9JGwBrAjW0FERH7Ab8BFgHGSZo3Iv5Fam3/GLg572sqX/2/P0tJzO+VxNw/IpYtPUQVz4WZdSEn7GZmZh0QEe8Al5KS9ha3AAe03JHUP6/7MjAfsGREPAfcSyo9+VrCnp1HKo25NCKmtRWHpCUi4qGIOBJ4C1hE0uLAcxHxZ2AksBLwP+BbkuaVNDOwZY7tA+B5STvm/UnSynn39wG75N+HYmaFcEmMWUEkzQTMDcwB9M238t9nIX2wbrkBfFFy+wSYAkzOt/Lf34uIz7vnjMya0smUJOikEpkzJI0n/Y+9m1RPDvAQMGP+/R7geFLi3pqRpFKY9sphAE6StCQg4HbgMeBw4EeSPifVnh8bEZ9LOjbH8TzwVMk+hgJnSfoNMBPw77yfg4F/SToYuKKKWMysCyjC33SZ1ZukOYElgcWABYGF8s/S3+cB3qdysj2ZlJC3JOctb1YxPYGfhdYT/Zbf5wLeBV4HXss/S39/EZiUW9jMrEFIGkDqvLpuuyubWa/nhN2sg3IL+RLAUvm2dMnvcwL/AV5genJc/vPN9r7qrkOMMwLz89UPCqU/+wHfAz4Anim5PZ1/PusWerPuJelw4KfA0Iio1AJvZk3ECbtZFXJyvhxpeLTV8m0FUuLdktyWJruv5eHZGp6kGUjJe/mHjqVJif1EYGy+jQGecBJvZmbWfZywm7UiD7e2AWlIs5bk/EW+mriOi4hePU13Hu6tZRznlg8qizE9ib8fuDMiXi0sSDMzs17OCbsZIGkhUoK+AbAhqb78LlKHsNE0QXJerbIkfl1gfVKd/J2k4epGRcRrhQVoZmbWyzhht6YkaTZgY2ALUoI+PylBb0k6J/aUkpai5ZKaFZj+YWd90hjTdwLXA7dHxEeFBWhWR5LCE5iZWXdzwm5NQ9K3SeMOb0VKLMcC15GGQRvvBL0+cgK/ImnGxy1JZTR3AtcC10WEpze3HssJu5kVwQm79WqSlgW2Jc34tzRwM2l845vypCfWxSR9E/gB6TXYjNQpdyRwVUQ8WWRsZrVywm5mRXDCbr1OrkffBfgRsABwJXANcHdEfFZkbM1O0jeA9UjJ+/akmRf/Cfzbde/WEzhhN7MiOGG3XkFSX2A7UpI+ALgKuIjUAbJLxzq3jsljxK9Pes22JY28809Sy7sncrKG5ITdzIrghN16LEki1aLvAwwmdRa9CLg2Ij4uMDSrkaRZSX0LhpI6r94InEMaMtIXKWsYTtjNrAhO2K3HkTQ3sDtpJsBpwF9JJRVvFRqY1YWk+YCdSa9vH+BM4IKIeK/QwMxwwm5mxXDCbj2GpP7Az4AdgZtIidy9boHtnfI3KOuQXvMfAJcBZ0bEuEIDs6bmhN3MiuCE3RparnPeHjgE+A5wNvA3Dw3YXPKQnHsBPwFeAU4DLnf/BOtuTtjNrAhO2K0hSZqZVPbyC+AN4CTSGN5TCw3MCiWpD2ls98NIIwD9gVQu82mhgVnTcMJuZkVwwm4NJU97/xPgUGAC8PuIuKfYqKwRSVoX+DWwEvAn4JyImFxsVNbbOWE3syLMUHQAZgCS5pV0DPA8sDqwVURs7mTdKomIeyJic1KL++rAc5KOkTRvwaGZmZnVlRN2K5SkOSQdCTwDLAysHRE7R8SjBYdmPUREPBoROwNrAwsBz0g6Mn9bY2YNQtK2kkLSMl18nA0krd2B7V7Io1SVL78hj05Wy752lzRR0uOSnpB0WK3xVNhvP0m71mNf1rM4YbdCSPqGpAOAScAywOoRsXdETCo4NOuhImJSROxDam1fBpgk6YA8u6qZFW8IcC9pJuoukfu5bED6AF8XETG4lmFlJW1OGihh04hYHlgVeL+zceRz6wc4YW9CrmG3biVpBtJF+zjgaeBXHqbPukIeBvR4YGngt8DFEfFFsVFZT+ca9o7J33g9TZrsbmRELJOXLwhcAsxJmnfhp8D9wN9Is1YHcH5EnCJpCeAMYH7gI2CfiHhK0gjgHWCV/HMQaY6ON4EDgadI83UsmsM5JCLuy+VzF+f9PUwaPna18jk9JL2QY5mDNKnbvaQPBK8C25RP1CfpbuDoiLijleehf45lNuBZYM+IeFfSKOCwiBiTW/nHREQ/ScOALYBZgNnzdsuSykf/ERGntPvkW6/gFnbrNpI2BR4lXUD3zDXqTtatS0TEuFzjvidwAPCopM0KDsusWf0QuCkingHekbRqXr4rcHNE9AdWBsYB/YGFI2KFiFgR+Hte9xzgwIhYjTRS1Jkl+18K2CQiticlxKdERP/cD+q0fH8gaZjg8/I2R5Hm8lgFGMn0hL4tSwJn5Jbz9/L+yq0AjK2w/QXALyNiJdLACkdVccy1gB9HxEbA4cA9+dycrDeRPkUHYL2fpH7AKcCKwHDgak92ZN0lIkbletZtgNMlTQQOjYgXio3MrKkMAU7Nv/87338EGA2cL2km0v+GcZKeAxaX9BfgeuCW3EK/NnBZmlMNgJlL9n9ZG/MybAIsV7LdnJL6AusB2wFExPWS3q3iPJ4vaWgaSypRqYqkuYC5I+KuvOgfpAnh2nNrRLxT7XGsd3ILu3UZSbNI+i0whnRhWyEirnKybt0tkqtJHxrHAmMk/VbSLAWHZtbr5dKTjYDzcnnJcGBnpfqiu0mJ86vAhZJ2j4h3Sa3to4D9SS3iMwDv5ZblltuyJYf5sI0QZgDWKtlu4ZIhYGv9f1Q658M0Wm/4fBxYrcb9TmV6TlZ+XWrr3KxJOGG3LiFpC2AiqbPNgIj4XUR8UnBY1uQi4pOI+B3pn+kqwMT8t2pmXWcH0gRni0VEv4hYhFSDvY6kxYA3IuJcUt36qrmGe4aIuILU/2TViPgAeF7SjgBKVq5wvMlA35L7t5DK4sjb9s+/3g0Mzcs2B+ap0/keD/whz9CMpJklHRQR7wPv5jkkAHYDWlrbX2B6kr9DG/suPzdrEk7Yra7ykFPXkL76PCAitnXpgTWaiHgxIrYj/RM/VdLIXLplZvU3BLiqbNkVpPr1DYBxkh4l1YOfRhrid5SkccAI4Fd5m6HAXpIeI7Vib1PheNcC20oal5Pjg4ABksZLegLYL693DLCepEeATYGXOnuiABFxA6lz7G2SHid9q9fSEv9j4CRJ40m1+sfm5X8EfirpfuBrQ0uWGA9MlfSYpEPrEa/1DB4lxuoij/7yE9LoL6cCJ3m6eOsJJM1M6sB2CHAkcLZHk7FKPEqMmRXBCbt1Wm6Z/BtpyKs9IuKJQgMy6wBJy5Ja86YAe/mbIWuNE3YzK4JLYqzDJM0g6aekTqW3AIOcrFtPFRFPksZvvhkYLemn+ZsjMzOzQrmF3TrErerWm7m13SpxC7uZFcGtR1YzSbuRxs51q7r1Sq20tu9ecEhmZtbE3MJuVcsTV5wOrAHsHBHjCw7JrMtJWpE0dfpoYP+ImFJwSFYgt7DXzs+ZWee5hd2qImklUsISpHHVnaxbU4iICcBA0iQpY/J7wczMrNs4Ybc25ckp9gNuB34fEXtEhGdds6YSER9GxJ7A74DbJe2nknnOzczMupJLYqwiSXMB5wJLkUpgni44JLPCSVoKuBSYBOwTEe8VHJJ1I5d31M7PmVnnuYXdWiVpGVIJzFvAmk7WzZKIeAZYE3gDeDiPKGNmZtZlnLDb10jaHLgbOCEifhYRnxQdk1kjiYhPImJ/4HjgLkmDi47JzMx6L5fE2JdyTe5hwKHAjhFxX8EhmTU8SWsDlwOnAH8MX1R7NZd31M7PmVnnOWE3ACTNCpwDLAf8MCJeLjgksx5D0iLA1cATwL4R8XHBIVkXcfJZOz9nZp3nkhhD0sLAXcBMwLpO1s1qk98z65LeQ3fl95SZmVldOGFvcpKWBx4ArgGGRMRHBYdk1iPl984QUkv7g5JWKDgkMzPrJVwS08QkrQNcARwaEf8qOh6z3kLSrsCpwHYRcW/R8Vj9uLyjdn7OzDrPLexNStLWwFXAbk7Wzeorv6d+BFyV32tmZmYd5oS9CUnaCzgbGBwRtxQdj1lvlN9bg4GzJe1ddDxmvZWkb0v6t6RnJT0h6QZJS0naQNJ1Ne5rhKQd8u+jJA3omqjbjWOYpNNrWL9/peFl8/PwvqRHJT0p6ShJm0kal29TJD2df7+gZLvTJL0qaYaSZcMkvZnXfVzS5ZJm69zZWjWcsDcRJUcARwDrR8ToomMy683ye2x94NeSjshDp5pZneT31FXAqIhYIiKWA34NLFBsZN2uP6mBoJJ7ImIVYADp27+3IqJ/RPQHxgBD8/3dAXKSvi3wMrBe2b4uyesuD3wG7Fznc7FWOGFvEvnNdyqwEzAoz9ZoZl0sv9cGkd57p5W2VplZp20IfB4Rf21ZEBHjIuKefHeO3Ar8lKSLWj40SzpS0mhJEyWd096HaUmbSnpA0iOSLpM0R17+gqRj8vIJeZZwJM0v6da8/GxJL0qaLz/2I0kP51bqsyXNmJfvIekZSXeRrhmtxbG6pPtza/n9kpaW9A3gWGDnvM+KCXREfAiMBZao4nmdCJxF6kzfWix9gNmBd9vZl9WB/3E0gZwgnAkMJLWsv15wSGZNJb/n1iO1bp3lpN2sblYgJaCVrAIcQppjZHGmJ8KnR8TAiFgBmBXYstIOcqL9G2CTiFiV1CL985JV3srLzyJNPghwFHBHXn4VsGje17KkFulBuXV7GjBU0oLAMTm+7+d4W/MUsF5uLT8S+H1EfJZ/b2n5vqSNc5kXWBN4vNI62RDg4hz7lpJmKnlsZ0njgFeBbwLXtrMvqwP/0+jlcmJwDrA8sFlEvFdwSGZNKSLeBzYj/SM+10m7Wbd4OCJeiYgvgHFAv7x8Q0kPSZoAbET6H1nJmqT37X05Uf0xsFjJ41fmn2NL9r8O8G+AiLiJ6a3QGwOrAaPzvjYmfZBYg1TW82ZOwCsl3XMBl0maSJpdua24S60r6VHgFuCEiKiYsOcW+8HA1RHxAfAQsGnJKpfkDxvfBiYAw6uMwTqhT9EBWNfJCcF5pK++No+IKQWHZNbUImKypM2B64C/SdorJxJm1jGPAzu08finJb9PA/pImoX0rfOAiHhZ0tHALG3sQ8CtEdFqaUjJMaYxPa+qVGIj4B8R8auvLJR+CFQzzvZxwJ0Rsa2kfsCoKraBVMNe8VuEMj8gfTCYkCuFZgM+Aq4vXSkiQtK1wIHACVXu2zrILTy9VE7WzyZw56z6AAAgAElEQVQl64OdrJs1hvxe3ILUqna2W9rNOuUOYGZJ+7QskDRQ0vptbNOSnL+Va9HbSvgBHgQGSfpe3v9skpZqZ5t7Sf1WkLQpME9efjuwg6Rv5ce+KWkxUiv2BpLmzeUnO1bY71ykUhSAYSXLJwN924mpWkOAvSOiX0T0A74LbFphNJh1gGfrdFxrg/9R9EK588wZwLLAFrmTiZk1iPye3IL0Hj3Do8eYdUyk2R+3Bb6vNKzj48DRwGttbPMecC6pnONqoM0R0yLiTVJyfLGk8aQEfpl2QjuGlOQ+AmwOvA5MjognSPXwt+R93QosmPu5HE2aefw24JEK+/0DcLyk+4AZS5bfCSzXXqfT9uSkfDNKWtPz9epeYKu8qKVz63hSH4HjOno8q55nOu1l8j/+k4G1SDXrHxQckplVIKkvqab0QeDn4Qtyw5Nn7axZMz5nkmYGpkXEVElrAWflum+zDnENe+8znNTDfD0n62aNLde0DwbuBn4BnFhwSGZWH4sCl+aSt8+AfdpZ36xNbmHvRSQNI32lNigiXm17bTNrFJIWBu4Djo6IEQWHY21oxtbizvJzZtZ5bmHvJSRtQeqlvYGTdbOeJSJelfQDYJSkNyPi+nY3MjOzpuFOp71Aro8bAWwTEU8VHI6ZdUB+724DjMjvaTMzM8AJe4+XZ027Ctg9Ih4qOh4z67j8Ht4duFpSpZkOzSyT5LpeawpO2HuwPI7rjcAvI+LGouMxs87L7+XhwI2SFig6HjMzK547nfZQeergO0gznv226HjMrL4kHUuaMn3jiPi0vfWte7gDZe268jnz62HNwgl7D5THWj8XmA/YzlObm/U+eTi4K4C3gX08RntjcIJYOyfsZp3nkpie6QBgDWA3J+tmvVN+b+8GrE56z5uZWZPysI49jKSNgSOAtSJictHxmFnXiYgpkrYBHpD0ZETcVnRMZmbW/dzC3oNIWgL4F7BLRDxfdDxm1vXye30X4CJJ3ys6HjMz635O2HsISbMDI0kzIY4qOBwz60b5PX80cE2+FpiZWRNxp9MeQtLfSa/XsKJjMbNiSBoBRETsUXQszcqdHGvnTqdmnecW9h5A0m7AWrjjmVmzOwBYM18TzMysSbiFvcFJWhq4lzQW8/ii4zGzYklaCbgdWCcini46nmbjFt3auYXdrPPcwt7AJM0CXAr81sm6mQHka8FvgEvzNcLMzHo5J+yN7WTgaeDsogMxs4ZyDunacHLRgZj1FJKmSRonaaKkayXNXef9by3p8Drta0onth0l6el8ruMk7ZCX39+JfY5o2U8ry5+X9JikZyRdIGnhDh5jgKQ/t/H4QpIu78i+a4hhmKSFKjzWcq7jJD0iaS1JZ+T7T0j6uJXnvI+ktyQdX7av0tfoSUn7thebx2FvUJK2BzYHVvEMh2ZWKiJC0j7AI5J2iIgu/Sdm1kt8HBH9AST9A9gf+L967TwiRpJGc2sEQyNiTOmCiFi7i441PCIuz7OwHwLcKWmFiPislp3keMe08fhrwNc+NNTZMGAi8FqFx1vOdVPg7IhYCUBSP+C6lr+vEpuSGld2kvTrsnxuaESMkfRN4FlJI9p6ztzC3oAkfRs4CxgSEe8XHY+ZNZ58bdgFOCNfM8yseg8AX7YESxouabSk8ZKOKVm+e172mKQL87L5JV2R1x8taVBePkzS6ZLmkvSCpBny8tkkvSxpJklLSLpJ0lhJ90haJq/zXUkP5P0dVyloSVfnbR+vplW2bNsp+ecGuYX3cklPSbooJ9tIOjLHMFHSOS3LqxHJKcB/SQ2OSNo0n9cjki6TNEdePlDS/fl5fVhS3xzXdfnx9Utaqx/Nj/eTNDE/Poukv0uakB/fsOQ1uDI/x5Mk/aHCc/G188yt4gNIc16MkzRrG6d7N1DNvBhDgNOAl4A1K6wzB/AhMK2tHTlhbzD5zfFX4NyIeKjoeMyscUXEaOBc4K+1/GM1a2aSZgQ2JreG59bSJYHVgf7AapLWk7Q8aWbxjSJiZeDgvIvTgFMiYiCwPXBe6f7zh+nHgPXzoq2AmyPic1I524ERsRpwGHBmyT7Pyvv8bxvh75m3HQAcJGneCuu1JJ3jKqyzCqk1fDlgcWBQXn56RAyMiBWAWYEt24ilkkeAZSTNR+pvs0lErEpqPf+5pG8AlwAH5+d1E+Djsn0cBuyfW6zXbeXx/QEiYkVSUvwPTe/T0x/YGVgR2FnSIq3E+LXzzN9UjiG1fPePiPJjltoKmNDWk5AT/o2B64CLc5ylLpI0ntQCf1xEOGHvYXYlfWo7tuhAzKxHOA5YgnTtMLPKZpU0Dngb+CZwa16+ab49Sk42SQn8RsDlEfEWQES8k9ffBDg972skMKekvmXHuoSUNEL6JuyS3Lq8NnBZ3vZsYMG8ziBSUgdwYRvncJCkx4AHgUVynK1pSTr7R8TbrTz+cES8EhFfAOOAfnn5hpIekjQhn//ybcRSSUvjwZqkDwT35fP9MbAYsDTwem5wICI+iIipZfu4D/iTpIOAuVt5fB3y8xQRTwEvAkvlx26PiPcj4hPgiXzMch09z5PyuewL7NXOulsCd0bER8AVwLb5w2KLobmkZlHgMEmtxfkl17A3kPy19inA4Ij4tOh4zKzxRcSnkoYBN0i6PSLaap0za2YfR0R/SXORWj33B/5MSjCPj4ivDPCQk8XW+pDNAKxV3gJb9iXXSOB4pfrk1YA7gNmB91qpc27RZn81SRuQPiysFREfSRoFdHSkqNIcYxrQJ7dQnwkMiIiXJR3dwf2vQhp6VsCtEfGVlmWloWnbPNeIOEHS9cBg4EFJmwCflO6mjc2/dm5lx+/MeQ6voc/QEGCQpBfy/XmBDYHbSleKiDclPQKsQfrg0Sq3sDeIslKYip0uzMzKRcRYXBpjVpVcsnIQqVVzJuBmYM+S+uqFJX2LlHTu1FJSkpNvgFsomchQ0tcS8IiYAjxMKnW5LiKmRcQHwPOSdszbSdLKeZP7SC3xAEMrhD4X8G5O1pehck10R7UkrW/l56KmDp75fA4ifWtwE+lbgEGSvpcfn03SUsBTwEKSBublfSWVJ9VLRMSEiDiRVKayTNnh7iY/T3mfi5JKSzp7npOB8m9LaiZpTtK3AItGRL+I6Ef6gFheFoOk2Ugfcp5ta59O2BvHrqSvtV0KY2Yd4dIYsypFxKOkOvNdIuIW4F/AA7lE4nKgb0Q8ThpF5q5chvKnvPlBwAClzqhPAPtVOMwlwI/yzxZDgb3y/h4HtsnLDwb2lzSalJi35iZSS/h40vv9wVrPuy0R8R7pg/8E4GpgdJWbnpTP5xlgILBhRHwWEW+SRl25OMf8ILBMHgllZ+Avebtb+XoL9yG5Q+hjpPr1G8sePxOYMb9elwDDqq1MaOc8R5AaPtrrdNqe7YA7ymK6Btha0sz5/kW5vGYsMCI3vFTkmU4bgKQFgPHAFm5dN7OOkrQacAOwUkT8r+h4eiN5Zs2adeVz5tfDmoUT9gYgaQTwVkQcVnQsZtazSToJmD8ihhUdS2/kBLF2TtjNOs8Je8EkrQ1cCiwbEZOLjsfMerY8WsWTwE4R0eGZDa11ThBr54TdrPNcw16gPLzPGaRex07WzazT8rVkOGlCpRnbW9/MzBqfE/Zi7Qe8D/y76EDMrFf5N+naUqkznJmZ9SAuiSlIHjLqcVJv6olFx2NmvUuepXEUsHxEvFFwOL2GSzBq1wglMX7drKdzwl4QSeeTJlD4edGxmFnvJOlkYJ6I2LPoWHoLJ361c8Ju1nlO2AuQJwu4hjQe6QdFx2NmvVOevONJYNuIeLjoeHoDJ361c8Ju1nmuYe9meRbCE4GjnKybWVfK15ijgBM8A6qZWc/lhL37fR9YGPh70YGYWVMYASxEuvaYmVkP5IS9G0maATgBOCIiphYdj5n1fvlacwSpld3XfDOzHsgX7+61EzAVuKLoQMysqVxJuvbsVHQgZmZWO3c67SaSZiJ1/to3Iu4oOh4zay6SNgLOIc2q/HnR8fRU7rxYO3c6Nes8t7B3n72B55ysm1kR8rXnWdK1yMzMehC3sHcDSbOS/lFuFRFji47HzJqTpFWB64AlIuLjouPpidxSWzu3sJt1nlvYu8cewBgn62ZWpIh4BBhDuiaZmVkP4Rb2LiapDzAJ2DUiHig6HjNrbpLWAv4FLOnRqmrnltrauYXdrPPcwt71dgFedLJuZo0gX4teJF2bzCyTNKWT2/eXNLiddU6T9GrpEKuShkk6Pf9+tKTDWtnu6LzdOElPSBpS8tixkjZp57iV9ju3pJ9Vc37tyeexUIXHRkh6Psf/iKS1JJ1Rcj4f59/HSdohb9NH0luSji/b1yhJT+d1n5S0bz3ib3RO2LtQfkMeDhzf3rpmZt3oeOBwj8tuVlf9gYoJe36/bQu8DKzXgf2fEhH9gW2As/Poc0TEkRFxWwf2BzA3UJeEHRhGmqStkuE5/sOBsyNi/3x/MPBsRPTPt8vz+psCTwM7tTJT89C87SDgREnfqNM5NCxfrLvWlsBnwC1FB2JmVuIW0rVpy6IDMWtkkhaTdLuk8fnnonn5jpImSnpM0t05YTwW2Dm3/O7cyu42BCYCZwFDWnm8KhExCfgImCfHMqKkVXqwpKck3Svpz5KuK9l0udw6/Zykg/KyE4AlcswnSVown8+4fH7rtvKcHClpdH78HCU7AAOAi/K2s7ZxCncD36viVIcApwEvAWtWWGcO4ENgWhX769GcsHeR/GnwV8Dx4Y4CZtZA8jXpeOBXrbRcmdl0pwMXRMRKwEXAn/PyI4HNImJlYOuI+CwvuyS3El/Syr6GABcDVwFbtrSQ1yqP9jQpIt4oWz4LcDaweUSsA8xftukywGbA6sBR+fiHM711eziwK3Bzbr1eGRjXSginR8TAiFgBmBXYMreKjyG3fLczCtVWwIR2znFWYGPSqFYX8/UPOBdJGk9qgT8uIpywW4etB3yTNMOgmVmjuZJ0jVq/6EDMGlhLJ22AC4F18u/3ASMk7QPM2N5Ocgv8YODqiPgAeIhU8lGLQyU9nbc9upXHlyHN9/J8vn9x2ePXR8SnEfEW8AawQCv7GA3sIeloYMWImNzKOhtKekjSBGAjYPkq4z9J0jhgX2CvdtbdErgzIj4izQ6/raTS53lo/hC1KHCYpMWqjKHHcsLedQ4ETmuGT31m1vPka9OppGuVmVUnACJiP+A3wCLAOEnztrPdD4C5gAmSXiAl/rWWxZwSEUsDOwMX5Bb1Uu19W/Zpye/TgD7lK0TE3aQGx1eBCyXt/pUDpGOeCewQESsC5wLlcVQyPLe+fz8iJraz7hBgk/xcjQXmJZUUlcf7JvAIsEaVMfRYTti7gKSFSZ86Lyw6FjOzNvyT1Fr2naIDMWtQ9zN9RKWhwL0AkpaIiIci4kjgLVLiPhnoW2E/Q4C9I6JfRPQDvgtsKmm2WgOKiCtJ5Sc/LnvoKWBxSf3y/dbq6Mt9JebcUv1GRJwL/A1YtWz9luT8LUlzADtU2ldHSZqT9IFm0ZLna39a+YCTn79VSJNT9mpO2LvGPsDFFb5KMjNrCPkadTHpmmXW7GaT9ErJ7efAQaQSkfHAbsDBed2TJE2QNJHUifIx4E5Sx86vdDrNSeVmwPUtyyLiQ1Lyv1UHYz0W+HnpSE+5bvxnwE2S7gX+B7zf1k4i4m3gvtyB9CRgA9I3Bo8C25M6fZau/x6pVX0CcDWphKbFCOCvVXQ6bc92wB0RUfqNwDXA1pJmzvcvyuU1Y4ERzTAxpSdOqrPcieMFUmeU9r7yMTMrlKQVSKPGLBYRnxcdT6OTJ+CpWVc+Z9Xuu1leN0lzRMSU3Jn8DFLn1FOKjss6zy3s9bcN8B8n62bWE+Rr1STgh0XHYmadtk9ueX6cVDN/dsHxWJ24hb3OJN0J/LXCkE5mZg0nf32/X0R8rVOXWWe5hd2s85yw15Gk5YDbSV8tf1Z0PGZm1chDzr0IbBwRTxQdj/UuTtjNOs8lMfW1J/B3J+tm1pPka9b5tD82spmZFcAt7HWSB/R/mdRC9WTR8ZiZ1ULSsqRvCBdpxvkjJM0OrEAanm/BfFso/5yHNGb1TKRxuKfm2zvAa8Dr+fYa8AowMU/4YvSMFna3wFuj+9qg+dZhGwCvO1k3s54oIp6U9DrpWnZ7weF0qTz5ywBgtZLbd4EngZeYnoTfnX++A3xOStJhevI+L9OT+uWBTYB+wFKSniWNlT225eZvX82so5yw18+PgIuKDsLMrBP+SbqW9bqEXdK3gC2ArUkT2z1DSqTvBk4BHq9XQp3Hil6R6R8G9iRNaHMrMBK4IY9/bWZWFZfE1EGeIOA1YPmIeK3oeMzMOkLSgsATwEJ5EpYeTdL8pNkgtyW1gN8CXEsBCXPJB4atgI1JE+1cCVwQEe90ZyzdzSUxZp3nTqf1sRUw2sm6mfVkEfE6aebCjs6+WDgla0m6kNSKvjxwDLBAROwUERcW0bodEW9ExN8jYjtgAeAEYCDwnKTzJa3W3TGZWc/hhL0+XA5jZr1FS1lMjyLpG5L2Ah4BLgAeBZaIiD0i4payac4LFRGfRMQNETEUWIr0weIKSQ9J2k2Sy1XN7CtcEtNJkr4JPE8aWeGDouMxM+sMSX1JI14t0RPqrCXNAOwM/A54FjgZuDUivig0sBrlkcY2B4YD3wKOAK6KXvBP2iUxZp3nFvbOGwzc6WTdzHqDiJgMjCIljw0rl778gNRx9BBgn4jYNCJu7mnJOkBETIuI60ij9BwKHAk8KMmzz5qZE/Y62JrUicnMrLcYSbq2NSRJ3wNuBU4FjgPWjIg7io2qPiK5CViVdH7nSbpe0qIFh2ZmBXLC3gl56K5NgeuKjsXMrI6uBzbN17iGIWkGSQcBDwI3ACtExJW9oWykXER8EREXA8sC9wJjJe0jyWUbZk3ICXvnrA88GRH/KzoQM7N6yde0J0jXuIaQW9VHATsBa0XEnyJiattb9XwR8VlEHA9sCPwEuNmt7WbNxwl752xF+urYzKy3GUmDDO8oaR9Sq/pVwPoRMangkLpdREwE1iR9aBkrqceN5GNmHedRYjoofy35AjA4Ih4vOBwzs7qStDyp7KRfUSUnkmYCTiN1xNw2Ip4uIo5GI2kl0qRLVwGHR8S0gkNqk0eJMes8t7B33ErAVNLXxmZmvc0TpGvcSkUcXNJ8pJlJFyV1KnWynkXEeGANUsfU6yTNXXBIZtbFnLB33ObA9b2xs5OZWb62XU8aurZb5Rbkh0llMNt42Nyvy2Pk/wCYBDwkaemCQzKzLuSEveM2AHrFMGJmZhXcQbrWdRtJ6wK3Ab+JiF81erlHkSLi84g4CPgjcLekgUXHZGZdwzXsHZDrKt8m1Xa+U3Q8ZmZdIc/k/CIwb0R81g3H2xi4GNg1Im7r6uP1JpK2Bs4j1frfV3Q8pVzDbtZ5bmHvmAHAs07Wzaw3y9e4/5CueV2qJFnfwcl67SJiJLAbcLWktYuOx8zqywl7x2xAGlrLzKy3G0UXl8XkMpiWZP3urjxWbxYRNzM9ae/yD1lm1n2csHfMhjhhN7PmMIp0zesSkpYFriCVwThZ76SIuAnYhzR6zHeLjsfM6sM17DWS9A1S/fqiEfFu0fGYmXUlSfMAL9EFdey5Rv4h4HcR8Y967rvZSToQ2BdYOyImFxyLa9jNOskt7LUbAExysm5mzSBf6yYBq9dzv5L6AJcAI52sd4nTScNiXiDJ/+vNeji/iWu3NtBQPfDNzLrYfcCadd7nScA04Jd13q/x5Tj6+wPzAUcXG42ZdZYT9tqtBowtOggzs240lnTtqwtJu5EmZNolIqbWa7/2VbmEaXtgd0nbFh2PmXWcE/baOWE3s2Yzhjol7JIWAf4E7BgR79Vjn1ZZRLwB7AKcJWn+ouMxs45xp9MaSJoLeBWY261CZtYscr35e8DCEfF+J/Yj4Ebgvog4rl7xWfsk/YE02d9OBRzbnU7NOskt7LVZBRjvZN3Mmkm+5o0nXQM7Yw/gW8AJnQ7KanUUsJKkHYsOxMxq54S9Ni6HMbNm1amymFwKcyIwLCI+r1tUVpWI+BgYBvzFpTFmPY8T9to4YTezZtXZjqenAqdHxPg6xWM1iogHgQtJI/SYWQ/ihL02TtjNrFmNJc1DUTNJa5DGcf9DXSOyjjgO2FzSCkUHYmbVc6fTKuUZTj8A5qz3bH9mZo1O0kzAZGCuiPi0hu0E3AFcFBHndVV8Vj1JhwIbRsTW3XQ8dzo16yS3sFdvCeAlJ+tm1oxy3flLwOI1bropsCAwot4xWYedBawsaVDRgZhZdZywV28p4JmigzAzK9DTpGthVSTNQBoR5giPrtU4IuIT0qgxJ+RvQMyswTlhr54TdjNrds8AS9ew/lbANODKrgnHOuFCYD5gw6IDMbP2OWGvnhN2M2t2z1BDCzuwP3BquLNUw4mIacCfgZ8VHYuZtc8Je/WWIn0dbGbWrKpO2CUtCfQHLu/SiKwz/glsJGnhogMxs7Y5Ya/e0riF3cyaWy0t7PsB5+d6aWtAETEZuBjYu+hYzKxtHtaxCpLmBF4D+vqrXTNrVrmD4mRg4Yh4v431ZiONKDMwIp7vrvisdnk89puBfl01A62HdTTrPLewV+c7wMtO1s2smeVr4Muka2JbtgMedrLe+CJiIvAsMLjoWMysMifs1VkQeL3oIMzMGsDrpGtiW34IXNoNsVh9XEZ6zbqEW67NOs8Je3UWwgm7mRmk8sCFKj0oaWbg+8D13RaRdda1wBaSZiw6EDNrnRP26ixI+idlZtbs2mth3wCYEBFvdk841lkR8QLpdV2j4FDMrII+RQfQQyxE6kBlZtbsXgP6tfH41qQWW+tZriW9dvd3ZieSvg2sBwwAViFNzjQT8DGpVn4sMAa4t6s6uZr1Rm5hr45r2M3Mkoot7HkUma2Akd0akdXDSNJrVzMlG0q6DHgC2BX4ADgF2DPfPwC4gdRh+UTgRUnHeAx4s+q4hb06C+GSGDMzaLuGfRHgG8BT3ReO1ckYYBFJ80TEu9VuJKkfcB7pQ9zpwJ55fPfWPARckLdbHvgpMF7SH4GTImJqx8M3693cwl6dbwP/LToIM7MG0FYN+2rAWA+B2/NExBfAOGDVareRtBcwGrgVWDkizmojWS8/3uMRcUA+3kbAA3l2XPv/7d13uGRVlffx7yKDNCIiSUZRyaCiDSiSkSCDNsb3HcK8ogJK0HGGGWUcs6KOaXyHIIqAjkRBxYbBAJJERaVFBxokCChJEJGopGbNH/s03O6+t2+qqn2q6vt5nvs0dNetWt1165xfrVpnb2kUBvaJeQYw4Y6DJA2we4Gnj/FnMykzyupPcyiz54vVjMB8BHgPsH1m/vtUu+OZ+TtgV+BrwMURsdlU7kcadAb2iVmRsrufJA27ByjHxNHMpIxWqD/NoTyH4zkceAOwbWZePd0HzeIo4F3AdyNiw+nepzRoDOzjiIilKbP+D9euRZJa4BFgqebY+KTmgtPNscPez8YN7BGxE3AIsEtm3tXJB8/MM4EPAmc06/lLahjYxzcDeNCZTEkq3VBKl33GQn+0GhB4gX4/uw5YKyKeNtofRsSKwPHAgZnZrZXTvgLcCHygS/cv9SUD+/gch5GkBY02FvNs4BabG/0rM+dR3nCNdVHxh4GLM/PcLtaQwDuAAyNio249jtRvDOzjm4GBXZJGepBFO+xr4X4Vg+AORlm2s+muv5UystJVTff+i5TRm/FuG92uR2oDA/v4DOyStKDRRmLcYG4wjNVh3xu4JDN7tev3ccDeEbHwz9mUGOzV7wzs41uR0k2SJBWjddjXxPn1QTBqhx3YhzJf3hOZeSvwY6a4++oUHs9Ar1YzsI9vaeDR2kVIUos8yqI7ZTsSMxgW2ck2IpakbHD04x7XcimwxWh/EBFrR8RHIuLUiPi3iFitx7VJPWVgH98SwBO1i5CkFnmCRc8fKwH3VahFnXUf5bkcaQPgzszs9QaClzPKMpPN5kpzKJsangM8F7giItYd5bbLRMThEXFSRPxD8+ZD6jsG9vEtiYFdkkZ6gnJsHGkp4LEKtaizHmPRT082AOZWqGUuMNomSp8F3p+Z78rMkzPzQOBI4IhRbnscsANwHvBG4DML3yAi9mgC/fYdq1zqsIVflFqUHXZJWtA8Rg/s8yrUos56nDIKOtIKwEMVanmoeewnNRt2bQ/ssdBtT6CsIz/ytksCewHPyMyHIuIC4JfAP424zVLANyhh/xTK8qRS69hhH59rCkvSgoJFGxkeKwfDaM/tPOrkhSVY9E3gPOCvwCoL/f6zgPsX+r0ngL8A6zT//7xRbjMPuAV4LXDT9MqVuscO+/hGm9WUpGE22iePo3Vm1X+WpjyXI90LrFqhllWbx35SZj4REV8HPh0Rb8nMxyNiOeBTwFcXum1GxDuBCyLicmBLylryC99ma2Br4KKu/U2kaTKIjm+0WU1JGmajXdvzKLBMhVrUWcuw6LUIvwZeGhG9XvrwpcCvRvn991IuOL0pIs4CbqaMzywyw56ZXwe2Bb4EbJmZZ49ymz9l5uzMXLj7LrWGHfbxjTarKUnDbLQO+92UsQT1t2cBfxz5G5l5R0T8lTJa0suxkZmUlWIWkJkPAq+OiE2B9YH3ZOZ1C99uxO2vY6H5dqnf2GEf38PAcrWLkKQWWZ4yRzzSHYy+Q6b6y1gbYP0I2L1XRTTd/N2bxx1VZl6Vmd9aXFiXBoWBfXyj7egnScNstB2gx9rSXv1lrA2wvgwc1MOxmK0ozbJLevR4UqsZ2Mf3AOXkJEkqZlCOjSONtaW9+stYHfYLKRek9mqt8ncCX8xMl1WWMLBPxAPYYZekkcYK7HbY+9+oHfbMTOCjwJER0dWLiyNiJ8qFoid283GkfmJgH58jMZK0oNFGYm4B/qbZiEZ9KCJWAFYG7hzjJqcCNwIf6GINKwLHA+5R8N0AABuISURBVAdm5n3dehyp3xjYx/cgsEJE+G8laeg1x8IVWCiwZ+YDwK2MvpW8+sNmwNWZufCyjsCTXfZ3AAdExMI7jU5bszPpV4ELM/PcTt+/1M8MoeNo5uf+Ajytdi2S1AIrAH8dY7Z4DrB5j+tR58ykPIdjysw7gD2BEyPibzv1wBGxNCWsrwwc3Kn7lQaFgX1iHIuRpGIGi47DzDeHEvrUn8YN7ACZ+TNgFiW0Hz7dMaiIeC7wfeCZwKzMfHg69ycNIgP7xPyROtsyS1LbrErZJGk0Bvb+NupGRaPJzMuALYFXAj+JiM0m+2ARsXREHNQ85g8oYf0vk70faRgY2CfG5cokqRhrnW6AXwIv6vYqIuq85mLP5wNXTfR7MvN3wK6Ui0TPjYiLIuL/NBevjvU4ERHrRMRHgN8BbwJ2yMxPZebj0/tbSIPLq/knxuXKJKlYkzECe2beHxFzKUvy/bCnVWm6dgZ+kpmPTuabmgtRvxQRJwCvBQ4CvhoRv6V84vIH4HHK7rgbUrr4SwLfAHbNzAm/QZCGmYF9YtzBT5KKtRh9Y535ZlPmmw3s/WUWcPZUv7lZWeYM4IyIWBbYFHgpZS59aeA+4FJKoL+lCfqSJsjAPjF3AOvXLkKSWmBN4IbF/Pls4DsR8W5DWX9ollPcA/hYJ+4vMx+hdNfHvYBV0sQ4wz4xdtglqRivw34VEMAmvSlHHbAlcGdm3lS7EEmjM7BPjBedSlIx5gw7PDnTfDZlrW71h2mNw0jqPgP7xNyOgV2SYPGrxMx3BrBvREQP6tE0NOMw+1CeM0ktZWCfmNuA1V2qTNIwa46BawC3jHPTS4F5wI5dL0rT9Wrg1sz8Ve1CJI3NwD4BzTJXt1DWqJWkYfU8Srhb7NJ/zVjMMbjFfD84mPJcSWoxA/vEXYcrxUgabhsA107wticBr4yIZ3exHk1DRKwHvAQ4s3YtkhbPwD5x12JglzTc1qc0L8aVmfcDpwIHdLUiTcc7gBMy8+HahUhaPAP7xF1H6S5J0rCacGBvHAUcFBErdakeTVFErAq8GTi2di2SxmdgnzhHYiQNu/WZ+EgMmXk18H3gsK5VpKl6H3B6Zt5cuxBJ4ws3opuYiFgb+EVmuoGSpKEUEbcDW2bmrZP4nucBlwMbZeZdXStOExYRzwGuADbJzD/UrkfS+AzsExQRSwAPAGtl5n2165GkXmrGWu4AZmTmE5P83v9POd+8qyvFaVIi4kTgtsx8f+1aJE2MIzET1JygrgReXLsWSargxcCVkw3rjSOAfSLCpXEri4hNgD2Az9SuRdLEGdgnZw4ws3YRklTBTMoxcNKaUZjPA0e5+2k9zSfFXwQ+7ifFUn8xsE+OgV3SsJpyYG98GlgT2K8j1WgqDqWc94+uXYikyTGwT46BXdKw2pxpBPbMfIwS1v+9uYhfPRQR6wIfBN6SmfNq1yNpcrzodBIiYmngXmCNzHygdj2S1AsRMQP4A7ByE7ync18fBF4O7JGegHqiGYW5CPh2Zv5H5XIkTYEd9kloTlRXUbZylqRhsRlw1XTDeuOTlNGY/TtwX5qYd1PO9/9ZuxBJU2NgnzzHYiQNm2mNw4zUhP69gSMi4uWduE+NLSJeCbwH+HtHYaT+ZWCfvMuBLWoXIUk91LHADpCZ1wBvBb4ZEc/u1P1qQRHxAuBk4O8y86ba9UiaOgP75P0I2NalySQNg+ZYtx3l2NcxmXkOZUTjrIhYvpP3rSc3upoNfDQzL6pcjqRpMrBP3g1AAC+oXYgk9cALKOeK67tw358GrgO+YhOkcyJiSeAkypusL1YuR1IHGNgnqVnV4CJgh7qVSFJP7ABc1I0VXZr73B94PvB5Q/v0NSvCHAusCLzLlXikwWBgn5qLMLBLGg47UI55XZGZfwV2B7YHPmFon7rm3+4/gY2BWZn5aOWSJHWI67BPQXMhzyXA2nYvJA2qJgDeCmyfmTd0+bFWBX4IfBf4V4+tk9N01o+kLIqwS2beV7kkSR1kh31qbgSeANatXYgkddG6QAK/7fYDZebdwE7ALsB/NAFUE9DMrH8ZeDGws2FdGjweEKfAOXZJQ2IHujS/PprM/BPwSspeF2dExIq9eNx+FhErA+cAzwVelZn3Vy5JUhcY2KfuAkonSJIG1S6UY13PZOa9wM7An4EfR8Q6vXz8fhIRGwA/o6y0s3tmPli5JEld4gz7FEXE6sC1wGpe2CNp0ETEMsBdwAaZeWeFxw/gUOB9lI1/Lu51DW0WEa8C/gt4X2Z+pXY9krrLDvsUNSewaygrG0jSoNkeuKZGWIcyepiZRwJ/D3wjIg5rZrWHWkQsFRHvB04EXm9Yl4aDgX16ZgOzahchSV3wGsoxrqrMPB/YinKsvSQi1q9cUjURsSlwGWXn2S0z89LKJUnqEQP79JwNzHLdYEmDpDmmzaIc46rLzBuBHYHTgJ9ExD8NU7e96ar/G3Ah8CVgt8y8pXJZknrIwD49c4F5wItqFyJJHfRCytK1c2sXMl9mPtGMyLwM2JPSbZ9Zuayui4itKF317YGZmXmca9RLw8fAPg3NQdOxGEmDZhYwu43BMDN/S+m2fw04OyJOH8QxmYjYJCLOAk6nbIi0W2b+vnJZkioxsE/fbEq3R5IGxSxaML8+lqbb/mVgPeBXlOUfj42ItSqXNm0R8dyIOJEy/nIJsH5mfq2Nb54k9Y6Bffp+BDwnIl5QuxBJmq6IeD6wDuXY1mqZ+VBmfhLYELgfuCoiToiIzSuXNilRbBURXweuAG4D1svMz2fmw5XLk9QCBvZpyszHKB9Z7lO7FknqgH2A05tjW1/IzD9l5nsowf064MyI+FlEvDkilq9c3pgi4mkRcQDwS+DrlE8L1svM92fmfXWrk9QmbpzUARHxcso85YZ+bCmpXzWrw1wD7JeZl9WuZ6qaFWR2Bw4GtqCM98wGzs/MhyrXNgPYlTJ29GrgUuAY4LzMfKJmbZLay8DeAc1J7npgr8z8Re16JGkqmlGS0yhd3oE4OUTEOpTrjGZRwvsllPB+HnBzt/+ezfnhBTwV0l8B/LSp4TuZeWs3H1/SYDCwd0hEfBhYOTPfXbsWSZqKiPgCcG9mfrh2Ld0QESsDr6IE+O2A5SjjKHOAyynz47dk5qNTvP9lgecALwVmjvi6H7gY+A7wg8y8f3p/E0nDxsDeIRGxHuUirbUz8/Ha9UjSZETEUsCtwLaZeX3tenohItZgwWC9GbAmJWDfDtzRfN0DPAbMP7YvBSwNPLO5/VrNrys23/crnnoT8MvMvKs3fyNJg8rA3kER8TPgQ5n5vdq1SNJkRMRuwEcz82W1a6kpIpYAVmXBIL4KsCQlpCcluD9OCfIjg/2fnEOX1A0G9g6KiEOBrTNzr9q1SNJkRMSpwE+a3UQlSS1iYO+gZj7yJspqMXfWrkeSJiIiVgd+AzwvM++tXY8kaUGuw95BzYnuTOBttWuRpEl4G3CmYV2S2skOe4dFxEuBsyidqnm165GkxWnWLL8JeG1m/rJ2PZKkRdlh77DmhHcbsEftWiRpAvYAbjOsS1J7Gdi74xjKDnuS1HYHU45ZkqSWciSmCyJiOeD3lBVjhmI9Y0n9p9k/4sfAczLz4dr1SJJGZ4e9C5oT3wnYZZfUbgcBXzWsS1K72WHvkoj4G+DXwLqZeU/teiRppIhYBbgBeHFm3lK7HknS2Oywd0lzAjwLOLR2LZI0ikOBswzrktR+dti7KCI2BC6hLPH4UO16JAkgIp5GWcpxu8z8Te16JEmLZ4e9i5oT4Y+A/WvXIkkj7A/8yLAuSf3BDnuXRcTmwLcos+yP1q5H0nCLiGUos+uvz8zLa9cjSRqfHfYua06I1wL71K5FkijHomsN65LUP+yw90BE7ETZmGSTzJxXux5JwykilgTmAgdn5gW165EkTYwd9t64EPgjsG/tQiQNtX2BuynHJElSn7DD3iMRsQ1wMrCBm5RI6rWIWJYynrdvZl5aux5J0sTZYe+R5gT5P8A7atciaSgdBFxpWJek/mOHvYci4oXA+cB6mXl/7XokDYeIWAm4Htg5M6+sXY8kaXLssPdQc6L8HvDPtWuRNFQOA75nWJek/mSHvcciYh1gDrBxZt5ZtxpJgy4iVgeuBmZm5s2Vy5EkTYGBvYKI+AKwVGYeWrsWSYMtIo4E5mXmu2vXIkmaGgN7BRHxLErHayc/opbULRGxKXABZQ+IP9auR5I0Nc6wV9CcOD8EHBURUbseSYOnObYcDXzYsC5J/c3AXs+XgBnA3rULkTSQ9qIcY75UuxBJ0vQ4ElNRRGwFnAls5DKPkjqlWcbxGuCNmfnT2vVIkqbHwF5ZRJwI3JOZh9WuRdJgiIjPAs/MzLfUrkWSNH0G9soiYjVgLrBDZs6tXY+k/hYRmwAXUS40vatyOZKkDnCGvbLmhPoR4OiI8PmQNGXNMeRo4COGdUkaHAbEdjgWWB54e+1CJPW1AynHkmNrFyJJ6hxHYloiIjYGLgE2dzdCSZPV7KL8C2D7zLy6bjWSpE6yw94SzQn2M8DxjsZImozmmHE88FnDuiQNHoNhu3wOWBFHYyRNzoGUY8fnahciSeo8R2JaZsRozBaZeVPteiS1m6MwkjT47LC3jKMxkibKURhJGg4Gwnb6HLAC8K7ahUhqtXcCT8NRGEkaaI7EtFREPB/4GbB7Zl5eux5J7RIRM4HvAi/PzBtr1yNJ6h477C3VnIAPAU6LiJVq1yOpPZpjwunAoYZ1SRp8dthbLiKOBVYG9kqfLGnoRUQApwD3ZeY7atcjSeo+O+zt94/AxsD+tQuR1ApvAzahHBskSUPADnsfiIiNKEs97piZV9WuR1IdEbEpcCGwXWZeU7seSVJv2GHvA82J+V+Ab0TEirXrkdR7zWv/dOBfDOuSNFzssPeJZm71OGAV4I2Z+UTlkiT1SLPe+pnAPcABXs8iScPFDnufaE7QhwCrAR+qXI6k3voQ5bV/iGFdkobPUrUL0MRl5iMR8Qbg5xFxVWaeUbsmSd0VEW8C9gO2zMxHKpcjSarAkZg+FBEvAX4A7JqZV9SuR1J3RMRmwHn4WpekoeZITB9qTtwHA9+OiNVq1yOp85rX9lmUMRjDuiQNMTvsfSwiPgrsCOzsR+XS4IiIZYHzgYsy8wO165Ek1WVg72PNyhHfAOZRdkJ15RipzzWv61OApYE3+bqWJDkS08eaE/m+wOrAF5qlHyX1qeY1/AVgTWAfw7okCQzsfS8zHwb2BLYHDq9cjqTpOZzyWt6zeW1LkuSyjoMgM++LiN2BH0fEXZl5fO2aJE1ORLwVOBDYOjPvrV2PJKk9DOwDIjNvj4jdgIub0H527ZokTUxEvAY4Atg+M2+vXY8kqV286HTARMQWwH8Dr8/MS2vXI2nxImJr4NvAqzPz57XrkSS1jzPsAyYzfwHsA3wrIl5Wux5JY2teo98G9jWsS5LGYmAfQJl5HmUr87ObjruklomIzYHZwH6Z+YPa9UiS2svAPqAy81zgbcA5ETGzdj2SnhIRL6WMru3fvFYlSRqTgX2ANReevh0410671A5NZ/27wNu9OFySNBGuEjPgMvOsiJgH/HdEzMrMy2rXJA2rZmZ9NnBAZs6uXY8kqT/YYR8CTRdvP2B2RGxXuRxpKEXEtsDZwFsM65KkyTCwD4lmTnZv4MyIeF3teqRh0rzmvgns7cy6JGmyDOxDJDPPB3YHjo6It9euRxoGzWvtaGD35jUoSdKkOMM+ZDJzTjMW8/2IWB34WLp7ltRxERHAB4A3A9tl5g2VS5Ik9Sl3Oh1SEbEGZaWKnwLvzMx5lUuSBkZELAkcCWxF6az/oXJJkqQ+ZmAfYhGxEmWXxT9Tdlp8uHJJUt+LiOWAk4BVgNdm5v2VS5Ik9Tln2IdYEyT+FngMuDgi1qpcktTXmtfQxcDjlM66YV2SNG0G9iGXmY9QVo+ZDfw8IrasXJLUl5rXzs8pr6W9mteWJEnT5kiMnhQRewJfAf4xM0+qXY/ULyJiX+DzlA2RvlO7HknSYDGwawERsSnwHcqa0f/qxajS2JqLSz8JvAHYMzOvqlySJGkAGdi1iIh4JnAG8DBlo5d7K5cktU5EPB04BVgeeFNm/qlySZKkAeUMuxbRBI/dgBuAORGxReWSpFaJiM2BXwI3ArsZ1iVJ3WSHXYsVEW8EjqF87P8FN1nSMGs2Q/oH4H3AIZl5RuWSJElDwMCucUXE84DTgDuBt9hN1DBqRsVOANYE/i4zb6xckiRpSDgSo3Fl5k3AtsB1wBURsU3lkqSean7mr6CMiW1jWJck9ZIddk1KROwBHA8cBXwqMx+vXJLUNRGxFPBe4J3A/pl5TuWSJElDyMCuSYuItYGvAjMoIzJX161I6ryI2Ijyc/4AsF9m3lq3IknSsHIkRpPWBJddKPO8F0fEe5tOpNT3ImKpiHgvcAnlZ3wXw7okqSY77JqWiFiHsjuq3Xb1vYW66vtn5s1VC5IkCTvsmqYm0NhtV18bo6t+c92qJEkq7LCrY0Z021ehrFH906oFSRMQES8Hjgb+jF11SVILGdjVUc3GMnsBnwG+DxyemXfVrUpaVESsBnyKsqvve4BT3BhMktRGjsSoo7I4BdiI0rGcGxGHOiajtoiIJSPiEOAqys/oRpl5smFdktRWdtjVVRGxCWXN9mdQxmR+XLkkDbGIeAVl/OVe4NDMnFu5JEmSxmVgV9c1YzL/F/gscCnw/sy8oW5VGiYRsS7wMcqOvf8MnG5HXZLULxyJUdc1YzKnARsAVwKXRcQxEbFG5dI04CJijYg4BriMMgKzYWaeZliXJPUTA7t6JjMfyswjgA2Bv1Lm2z8eEU+vXJoGTEQ8PSI+Dsyl/KxtmJlHZOaDlUuTJGnSDOzqucy8OzMPA14CrAVcHxGHRcTylUtTn4uI5SPiMOB6ys/WSzLzsMy8u3JpkiRNmYFd1WTm7zPzrcCOwDbAjRFxuB13TVbTUT8cuJHys7RjZr41M39fuTRJkqbNwK7qMnNuZr6OsmPqpsBvI+ITzTrZ0pgiYrWI+ATwW8rPzq6Z+TpXf5EkDRIDu1ojM6/KzH2BLYCVgd9ExFHNDqrSkyJinYg4CvgN5Wdly8zcNzOvrFyaJEkdZ2BX62TmTZl5MLAx8CAwJyJOjYhtmiUiNYSi2CYiTgHmUH42Ns7MgzPzxsrlSZLUNa7DrtaLiJWBNwMHA48AxwAnZ+YDVQtTT0TEDGAfyvO/LOX5/1pm3lu1MEmSesTArr7RdNd3ogS3HYFTgC86rzyYml1yDwL2Bi6kBPULXENdkjRsDOzqSxGxNnBA83U98F/AN+269rfm05Q3AP8PWA84DjguM2+tWpgkSRUZ2NXXImJp4NXAvsDOwHnAycC5mflIzdo0MRGxLLA75TncBTif8hyenZmP1axNkqQ2MLBrYETEMyjd2X2BFwJnUoLfpZn5RM3atKCIWALYmvJcvRG4kvJcnZmZf65ZmyRJbWNg10CKiOcAe1EC4arAOcBs4IeZ+ZeatQ2riFgBeCUwi/KpyN3AScCpbnAkSdLYDOwaeBGxLvAaSlCcSbmAcTZwTmbeWbO2QRcRq1PC+SzKhcJzKP/2Z2fmDTVrkySpXxjYNVQiYhXgVZQAuRtwHfBDSoj/SWY+VLG8vhcRTwNeAexA6aZvAHyfEtK/l5n31KtOkqT+ZGDX0IqIZYBtKOFyR+AlwK8p4f0iSoB3fGYxmjGX+QF9R+DFwBU89W94aWY+Wqs+SZIGgYFdajThcytK8NwB2IxyMeTllFGOOcA1mfl4rRprioilgI0oY0Uzgc0pF/f+ihLOLwR+6pscSZI6y8AujaEZ79icBQPqsykhfg4lyP8PcP2g7bra7C66HvAiFgznt/HU330OcLljRJIkdZeBXZqEiFiJMjozP8hvQgm29wLXUmbirxvx379r63rwzfrnzwXWp8yarz/iv1embEg1l6cC+hWZeX+daiVJGl4GdmmamjXF1+apwDsy+K4NPAjc0XzdvtCv9wAPNF8Pzv91smM3zbjKisCMEb/OAFYB1gTWWujXNZvb3cqCbzTmf93q2vWSJLWDgV3qoibMr8KCQXlkeF6FBQP2is3Xo5Tw/jDwxIgvgCVGfC3XfN8ylMA/P/TPfwNwD0+9OVj4DcM9hnJJktrPwC61TEQEsAJPBfH54XzJ5ibzeCrAzw/2f0lfzJIkDSQDuyRJktRiS9QuQJIkSdLY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ux/AUsX4jLTmMAMAAAAAElFTkSuQmCC"/>
          <p:cNvSpPr>
            <a:spLocks noChangeAspect="1" noChangeArrowheads="1"/>
          </p:cNvSpPr>
          <p:nvPr/>
        </p:nvSpPr>
        <p:spPr bwMode="auto">
          <a:xfrm>
            <a:off x="597218" y="155734"/>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p>
            <a:pPr marL="0" marR="0" lvl="0" indent="0" algn="l"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Segoe UI"/>
              <a:ea typeface="+mn-ea"/>
              <a:cs typeface="+mn-cs"/>
            </a:endParaRPr>
          </a:p>
        </p:txBody>
      </p:sp>
      <p:sp>
        <p:nvSpPr>
          <p:cNvPr id="17" name="TextBox 16"/>
          <p:cNvSpPr txBox="1"/>
          <p:nvPr/>
        </p:nvSpPr>
        <p:spPr>
          <a:xfrm>
            <a:off x="1143000" y="4253882"/>
            <a:ext cx="1235952" cy="757130"/>
          </a:xfrm>
          <a:prstGeom prst="rect">
            <a:avLst/>
          </a:prstGeom>
          <a:noFill/>
        </p:spPr>
        <p:txBody>
          <a:bodyPr wrap="square" rtlCol="0">
            <a:spAutoFit/>
          </a:bodyPr>
          <a:lstStyle/>
          <a:p>
            <a:pPr marL="0" marR="0" lvl="0" indent="0" algn="ctr" defTabSz="356616"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rPr>
              <a:t>If the petitions challenging the patent had a </a:t>
            </a:r>
            <a:r>
              <a:rPr kumimoji="0" lang="en-US" sz="720" b="0" i="1"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rPr>
              <a:t>mix</a:t>
            </a:r>
            <a:r>
              <a:rPr kumimoji="0" lang="en-US" sz="72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rPr>
              <a:t> of:</a:t>
            </a:r>
          </a:p>
          <a:p>
            <a:pPr marL="0" marR="0" lvl="0" indent="0" algn="ctr" defTabSz="356616"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rPr>
              <a:t>Settled,</a:t>
            </a:r>
          </a:p>
          <a:p>
            <a:pPr marL="0" marR="0" lvl="0" indent="0" algn="ctr" defTabSz="356616"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rPr>
              <a:t>Req. Adv. Judgmt,</a:t>
            </a:r>
          </a:p>
          <a:p>
            <a:pPr marL="0" marR="0" lvl="0" indent="0" algn="ctr" defTabSz="356616"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rPr>
              <a:t>Dismissed, and/or</a:t>
            </a:r>
          </a:p>
          <a:p>
            <a:pPr marL="0" marR="0" lvl="0" indent="0" algn="ctr" defTabSz="356616" rtl="0" eaLnBrk="1" fontAlgn="auto" latinLnBrk="0" hangingPunct="1">
              <a:lnSpc>
                <a:spcPct val="100000"/>
              </a:lnSpc>
              <a:spcBef>
                <a:spcPts val="0"/>
              </a:spcBef>
              <a:spcAft>
                <a:spcPts val="0"/>
              </a:spcAft>
              <a:buClrTx/>
              <a:buSzTx/>
              <a:buFontTx/>
              <a:buNone/>
              <a:tabLst/>
              <a:defRPr/>
            </a:pPr>
            <a:r>
              <a:rPr kumimoji="0" lang="en-US" sz="72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rPr>
              <a:t>Denied</a:t>
            </a:r>
          </a:p>
        </p:txBody>
      </p:sp>
      <p:sp>
        <p:nvSpPr>
          <p:cNvPr id="18" name="Left Brace 17"/>
          <p:cNvSpPr/>
          <p:nvPr/>
        </p:nvSpPr>
        <p:spPr>
          <a:xfrm>
            <a:off x="688463" y="4030410"/>
            <a:ext cx="165541" cy="170443"/>
          </a:xfrm>
          <a:prstGeom prst="leftBrac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Segoe UI"/>
              <a:ea typeface="+mn-ea"/>
              <a:cs typeface="+mn-cs"/>
            </a:endParaRPr>
          </a:p>
        </p:txBody>
      </p:sp>
      <p:cxnSp>
        <p:nvCxnSpPr>
          <p:cNvPr id="9" name="Elbow Connector 8"/>
          <p:cNvCxnSpPr>
            <a:stCxn id="18" idx="1"/>
            <a:endCxn id="17" idx="1"/>
          </p:cNvCxnSpPr>
          <p:nvPr/>
        </p:nvCxnSpPr>
        <p:spPr>
          <a:xfrm rot="10800000" flipH="1" flipV="1">
            <a:off x="688462" y="4115631"/>
            <a:ext cx="454537" cy="516815"/>
          </a:xfrm>
          <a:prstGeom prst="bentConnector3">
            <a:avLst>
              <a:gd name="adj1" fmla="val -50293"/>
            </a:avLst>
          </a:prstGeom>
          <a:ln w="12700">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438280" y="4480560"/>
            <a:ext cx="3640015" cy="369332"/>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Segoe UI"/>
                <a:ea typeface="+mn-ea"/>
                <a:cs typeface="+mn-cs"/>
              </a:rPr>
              <a:t>Graphic presents status of each patent after last proceeding on patent concluded in FY19; pending and joined cases are excluded.</a:t>
            </a:r>
          </a:p>
        </p:txBody>
      </p:sp>
      <p:pic>
        <p:nvPicPr>
          <p:cNvPr id="4" name="Picture 3" descr="How to read the Sankey diagrams&#10;" title="How to read the Sankey diagrams"/>
          <p:cNvPicPr>
            <a:picLocks noChangeAspect="1"/>
          </p:cNvPicPr>
          <p:nvPr/>
        </p:nvPicPr>
        <p:blipFill>
          <a:blip r:embed="rId4"/>
          <a:stretch>
            <a:fillRect/>
          </a:stretch>
        </p:blipFill>
        <p:spPr>
          <a:xfrm>
            <a:off x="6073589" y="3824994"/>
            <a:ext cx="2201731" cy="1319916"/>
          </a:xfrm>
          <a:prstGeom prst="rect">
            <a:avLst/>
          </a:prstGeom>
        </p:spPr>
      </p:pic>
      <p:sp>
        <p:nvSpPr>
          <p:cNvPr id="12" name="Title 11"/>
          <p:cNvSpPr>
            <a:spLocks noGrp="1"/>
          </p:cNvSpPr>
          <p:nvPr>
            <p:ph type="title"/>
          </p:nvPr>
        </p:nvSpPr>
        <p:spPr/>
        <p:txBody>
          <a:bodyPr>
            <a:normAutofit fontScale="90000"/>
          </a:bodyPr>
          <a:lstStyle/>
          <a:p>
            <a:r>
              <a:rPr lang="en-US" dirty="0" smtClean="0"/>
              <a:t>Outcomes in FY19, by patent</a:t>
            </a:r>
            <a:br>
              <a:rPr lang="en-US" dirty="0" smtClean="0"/>
            </a:br>
            <a:endParaRPr lang="en-US" dirty="0"/>
          </a:p>
        </p:txBody>
      </p:sp>
      <p:sp>
        <p:nvSpPr>
          <p:cNvPr id="2" name="Slide Number Placeholder 1"/>
          <p:cNvSpPr>
            <a:spLocks noGrp="1"/>
          </p:cNvSpPr>
          <p:nvPr>
            <p:ph type="sldNum" sz="quarter" idx="10"/>
          </p:nvPr>
        </p:nvSpPr>
        <p:spPr/>
        <p:txBody>
          <a:bodyPr/>
          <a:lstStyle/>
          <a:p>
            <a:pPr marL="0" marR="0" lvl="0" indent="0" algn="l" defTabSz="356616"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616" rtl="0" eaLnBrk="1" fontAlgn="auto" latinLnBrk="0" hangingPunct="1">
                <a:lnSpc>
                  <a:spcPct val="100000"/>
                </a:lnSpc>
                <a:spcBef>
                  <a:spcPts val="0"/>
                </a:spcBef>
                <a:spcAft>
                  <a:spcPts val="0"/>
                </a:spcAft>
                <a:buClrTx/>
                <a:buSzTx/>
                <a:buFontTx/>
                <a:buNone/>
                <a:tabLst/>
                <a:defRPr/>
              </a:pPr>
              <a:t>22</a:t>
            </a:fld>
            <a:endParaRPr kumimoji="0" lang="en-US" sz="72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718751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presents status of each claim after last proceeding on claim concluded in FY19; pending and joined cases are excluded.&#10;" title="outcomes in FY2019 by claim"/>
          <p:cNvPicPr>
            <a:picLocks noChangeAspect="1"/>
          </p:cNvPicPr>
          <p:nvPr/>
        </p:nvPicPr>
        <p:blipFill>
          <a:blip r:embed="rId3"/>
          <a:stretch>
            <a:fillRect/>
          </a:stretch>
        </p:blipFill>
        <p:spPr>
          <a:xfrm>
            <a:off x="475288" y="1063455"/>
            <a:ext cx="8193426" cy="2922836"/>
          </a:xfrm>
          <a:prstGeom prst="rect">
            <a:avLst/>
          </a:prstGeom>
        </p:spPr>
      </p:pic>
      <p:sp>
        <p:nvSpPr>
          <p:cNvPr id="5" name="AutoShape 2" descr="data:image/png;base64,iVBORw0KGgoAAAANSUhEUgAAAuwAAAI/CAYAAAAsiox9AAAABHNCSVQICAgIfAhkiAAAAAlwSFlzAAALEgAACxIB0t1+/AAAADl0RVh0U29mdHdhcmUAbWF0cGxvdGxpYiB2ZXJzaW9uIDMuMC4yLCBodHRwOi8vbWF0cGxvdGxpYi5vcmcvOIA7rQAAIABJREFUeJzs3XecXFX9//HXG4LUUAREQCCC9BYgoYUOgoQmnRDBUEXp/oiiKNWvgIiAUqSIEUSkQ+g99JIEQhJqpDelQ0JP+Pz+OGfJMOzszuzO7p3deT8fj3nszp1bPndm5+5nznzOOYoIzMzMzMysMc1QdABmZmZmZlaZE3YzMzMzswbmhN3MzMzMrIE5YTczMzMza2BO2M3MzMzMGpgTdjMzMzOzBuaE3czMzMysgTlhNzMzMzNrYE7YzczMzMwamBN2MzMzM7MG5oTdzMzMzKyBOWE3MzMzM2tgTtjNzMzMzBqYE3YzMzMzswbmhN3MzMzMrIE5YTczMzMza2BO2M3MzMzMGpgTdjMzMzOzBuaE3czMzMysgTlhNzMzMzNrYE7YzczMzMwamBN2MzMzM7MG5oTdzMzMzKyBOWE3MzMzM2tgTtjNzMzMzBqYE3YzMzMzswbmhN3MzMzMrIE5YTczMzMza2BO2M3MzMzMGpgTdjMzMzOzBuaE3czMzMysgTlhNzMzMzNrYE7YzczMzMwamBN2MzMzM7MG5oTdzMzMzKyBOWE3MzMzM2tgTtjNzMzMzBqYE3YzMzMzswbmhN3MzMzMrIE5Ya9A0jBJUXKbLOkxSQdI6lPjvuaWdLSkVbsq3pJjDZO0Zx33F5KOrvP+Wrv9s2SdVySdV69j1hjf7yRNbePxRSV9IOmCCo9fKOk9SQt3XZTVkbSrpKslvSTpI0lP5r/D2VpZd35JF0h6R9IUSTdKWrpsnZkknSDpNknv5tdthwrH7ivpDEmvS/pE0qOV1jUzM7O21ZR4NqkdgVeAOfPvfwG+BRxZwz7mBo7K+3mk3gGWGUZ6Xc+v0/7WIsVdTyOAs8uWvVny+1bA+3U+Zl1ExEuSfgGcJemiiLi55TFJPwB+BOwdEa8WFuR0hwMTgF8A/wUGkv5u1wM2alkpfwC9CZgH+AnwEfBbYJSklSKi5bWZGfgp8ChwIzCktYNKEnADsDxwBPAcsAtwqaTtI+Kq+p6mmZlZ7+aEvX3jIuI/+fdbJH0POITaEvYeKyIe7ILdvtrWfiPi0S44Zj2dDewEnC1phYiYImkO4K/ArRHxt+4KRNLMEfFphYc3Lkm2ISXgHwJnSFo9Ih7Oy3cGVgVWj4jReb8PA88DhwK/BsjnOXdEhKT+VEjYgc2AdYAdI+LyvOxmSd8F/gg4YTczM6uBS2JqNxroK+lbAJJ2kXSHpDdzKcGjkn7csrKkfqTEB+DckhKQYSXrbCfpwVy28J6kyyQtWnpQSS9I+mc+3pOSPpQ0RtI6JeuMAtYHBpUcZ1R+7NuS/iHpNUmf5lKF61rOo5LykphcUhGSlpR0fT7nFyUdKakuf0/lJTGSFsqlJi2xvybpWknzlqwzh6Q/SHo2r/NfSZdLmj8/voCkcyRNys/zS/n5XKjW+CIigL2B+YHf58XHA/MC+5Sdy5ySTsnH+yzH9/9yK3TLOn0l/aXkdX1N0lWSlijb1wH5uV9D0jWS3gdubyPON1tZPDr/LC3Z2Rp4piVZL9n2ZmCbVs69PWvmnzeWLb8JWFzSylXsw8zMzDK3sNfuu8A0YEq+vzhwOXAC8AWp3OA8SbNGxF+B14HtgCtJSd3IvN2zAJL2A84C/g4cC/QFjgbuyuUIk0uOvS6wNKlc4RPgOOA6Sf0i4j3gZ8A/gRlJpQ0AH+SfFwKLAcOBl4EFgI2Br9UzV+mqHPMppBKWY/J+/17FtlJZP4CIqFg3DlwELAgcRirPWQD4PjBr3tnMpMR1BdJz/CCpDGnz/PNNUjL9EfBL4C1SwnoYcI+kZSPisyriLo33OUlHACdLepH03B8UES+WnOTMwB3AIqTX6knS38cJpBKro/KqswMz5fv/I30QOBB4QNLSEfFu2eEvJb2ef6b2D93r559PlixbHpjYyrqPA1tLmjEiptVwjGlAAJ+XLW/5JmAF4DEASX8E/h8wf0S8VcMxzMzMmkdE+NbKjVQLHqQEuQ/T63unAVdX2GaGvO65wGMly/vlfe1dtv4cpFrt88uW9wM+Aw4pWfYC8C4wT8myAXm/u5YsGwXc20psU0gJZa3PQwBHl9w/Oi/bo2y9CcAtVe6vtdv3StZ5BTiv5P7HwM/a2Oe+eR+DazivPqQPXwFsVbL8d8DUKvcxA3Bf3sddgMoe/ynpQ9yAsuXHkz48zFlhvzMCc+W/gX1Klh+Qj3VcB/+mF89/Q1eVLX+t9PkuWX5IPt48rTzWPz+2QyuP7ZQfW7ds+aV5+YEly04EpgLzduScfPPNN998860Zbi6Jad9TpJbCd4AzSa29X47CkktDLpb0al7vc1K5xNKt7KvcWqSW1osk9Wm5kRLWp0itsaUeiK+2tk7IPxelfaOB4ZIOlrRiaUlGB11fdn9ilXFA6hA7sOz2chvrjwF+KelASSu08vimpLr4GyrtQMn+ksZLmkJ6nZ7LD1fzWn1NRHwB/F+++38RUV4u8gPgCWBc2et7C+nbgQEl8e2WS5w+ICWw75Fa3VuLreYacEnzANfk/f6k/GFSIv21zWo9TjaSVAb2V0kDJH1T0v7AD/PjX7SsGBG/jIg+EfF2B49lZmbW6zlhb9+2pIRyGWD2iNg9It6BVDcN3AqsTBqRY9287vmkETXa01I/fhvTk/2W24qkMo5S75TeiemdDWep4lg7kxKpXwDjgVc7WXf+Ttn9T6uMA+D1iBhTdqvUcRJgB9IHhF8BEyS9KumIktjnpf2RbA4BTifVZW8LrA4Myo9VG3drPiv7WepbpHKT8tf2jvz4vACShgAXAGNJrdNrkP6OplSI7fVaAsx/pzfkeDaLiDfKVnkH+GYrm85D+vDwQSuPVRQRnwDb57ujgbdJ749f52U1xW9mZtbsXMPevokxfZSYcmuR6sLXjYh7WxaW12e3oaVVcRipXrjc5FaWdUhO0vYH9lcaX/vHpLrzN0k19A0rIv5HqhH/maRlgD1IpStvkMqP3mJ6R8dKdgFujojhLQskLdk1EX/pbVIL+48rPP5sSWyPRcSXLd+S5iSVTLWmmo6fLfuZhfRBbVlgg4h4ppXVHgdWamX5cqTOqLXUr6cA00g/y0tanPSh42nS3/kXwAO17s/MzKyZuYW9c1o6bH7ZuS6XHmxTtl5L6/GsZcvvJyXl32ulxXlMRDzdgZg+beU4XxERT0fEr0n1zK2VmDSsiHgqIn5Jet5aYr8F+I6kzdvYdDa+3glyjy4IsdRNpDr5tyq8vi3lTa3FNqyzB5c0E6lD9Oqk+v5xFVYdCSwtabWSbecllfSMrLBNVSLiuYh4gtQ48DNS/w+3sJuZmdXALeydcz+pXOAMSUeRRvv4DanFd66S9f5Ham3dRdJ44EPg+Yh4W9LwvP38pGHw3ieNYLI+MCoi/lVjTE+QWqJ3JrXgTiZNmnMbqf6+pSZ/G1LJwy01n3U3yonjjUyPfSpp1J2+pHIkgH+Q+g1cKul44CFS34DNgT/kb0huAn4u6XBSTfwmeT9d6Txgd9KIPyeT6vxnAZYEto6IjfN6NwF/lPR70mg3a5GGh/yok8c/H9iC9Df5haTSbyFeLEmc/00aqeVSSb9k+sRJU0ijAH1J0kak8pl+edGauTvE1Ii4umS9o0it6v/N6x5MKgHaumx/J+ZjL+A6djMzs9Y5Ye+EiHhT0rbAyaSWzNeA00gJzVEl630haW/SmN23kZ73PYAREXG2pJdJwy3uSupo+CpwN1CpRbQtJ5I6Kp5HKqm4izSRzSOkJHAxUlnC08DQiLimA8foTh+Rnod9SbFPI8U+JCKuA4iIzyRtQhrB5if559vAPaROluRlc5KSw1mAO4HBwKSuCjwiPpG0IWm2zwNz/B8A/+GrnXZPA75N6sx8MKlkZDDpteuMlm8cfpdvpYaTJjEiIqZK2gz4E6nE6Buk527DVurd/wCsVnL//+WfH/LVEp65SH+LC5Jq5K8DfttK6/qM+dbZTtBmZma9lr4+sIWZmZmZmTUK17CbmZmZmTUwJ+xmZmZmZg3MCbuZmZmZWQNzwm5mZmZm1sCcsJuZmZmZNTAn7GZmZmZmDcwJu5mZmZlZA3PCbmZmZmbWwJywm5mZmZk1MCfsZmZmZmYNzAm7mZmZmVkDc8JuZmZmZtbAnLCbmZmZmTUwJ+xmZmZmZg3MCbuZmZmZWQNzwm5mZmZm1sCcsJuZmZmZNTAn7GZmZmZmDcwJu5mZmZlZA3PCbmZmZmbWwJywm5mZmZk1MCfsZmZmZmYNzAm7mZmZmVkDc8JuZmZmZtbAnLCbmZmZmTUwJ+xmZmZmZg3MCbuZmZmZWQNzwm5mZmZm1sCcsJuZmZmZNTAn7GZmZmZmDcwJu5mZmZlZA3PCbmZmZmbWwJywm5mZmZk1MCfsZmZmZmYNzAm7mZmZmVkDc8JuZmZmZtbAnLCbmZmZmTUwJ+xmZmZmZg3MCbuZmZmZWQNzwm5mZmZm1sCcsJuZmZmZNTAn7GZmZmZmDcwJu5mZmZlZA3PCbmZmZmbWwJywm/UwkqbUuP4ISc9LGpdvB3VVbGZmZlZ/fYoOwMy6xfCIuLzWjSTNGBHTuiIgMzMzq45b2M16KEkbSBol6XJJT0m6SJJq2H6IpAmSJko6sWT5FEnHSnoIWEvSQEn3S3pM0sOS+kqaUdJJkkZLGi/pJ11ykmZmZuaE3ayHWwU4BFgOWBwYVGG9k0pKYlaUtBBwIrAR0B8YKOmHed3ZgYkRsQbwMHAJcHBErAxsAnwM7AW8HxEDgYHAPpK+2zWnaGZm1tycsJv1bA9HxCsR8QUwDuhXYb3hEdE/3yaQkuxREfFmREwFLgLWy+tOA67Ivy8NvB4RowEi4oO8/qbA7pLGAQ8B8wJLdsH5mZmZNT3XsJv1bJ+W/D6N6t/TbZXOfFJSty4gKmx/YETcXOXxzMzMrIPcwm7WnB4C1pc0n6QZgSHAXa2s9xSwkKSBALl+vQ9wM/BTSTPl5UtJmr2bYjczM2sqbmE3a0IR8bqkXwF3klrLb4iIa1pZ7zNJOwN/kTQrqX59E+A8UvnNI7mj65vAD8u3NzMzs85TRGvfdpuZmZmZWSNwSYyZmZmZWQNzwm5mZmZm1sCcsJuZmZmZNTAn7GZmZmZmDcwJu1kPIsm9xM3MzJqME3YzMzMzswbmhN3MzMzMrIE5YTczMzMza2BO2M3MzGogKSSdXHL/MElHd3KfG0i6rob1h0k6vTPH7AhJU7r7mGbmhN3MzKxWnwLbSZqv6EDMrDk4YTczM6vNVOAc4NDyByTNL+kKSaPzbVBePkHS3ErelrR7Xn6hpE1Ktp9B0iRJ85fc/09bHw4k7ShpoqTHJN2dly0v6WFJ4ySNl7SkpH6SJpZs9+U3A5KWkHSTpLGS7pG0TF7+XUkP5HM5rg7PnZl1gBN2MzOz2p0BDJU0V9ny04BTImIgsD1wXl5+HzAIWB54Dlg3L18TeLBl44j4AvgnMDQv2gR4LCLeaiOWI4HNImJlYOu8bD/gtIjoDwwAXmnnfM4BDoyI1YDDgDNLzuesfD7/bWcfZtZF+hQdgJlVLyJUdAxmBhHxgaQLgIOAj0se2gRYTvryrTqnpL7APcB6wIvAWcC+khYG3omIKSXrA5wPXAOcCuwJ/L2dcO4DRki6FLgyL3sAOELSd4ArI2JS2TG+JGkOYG3gspJ1Zs4/B5E+eABcCJzYTixm1gXcwm5mZtYxpwJ7AbOXLJsBWCsi+ufbwhExGbib1Kq+LjAKeBPYgZTIf0VEvAz8T9JGwBrAjW0FERH7Ab8BFgHGSZo3Iv5Fam3/GLg572sqX/2/P0tJzO+VxNw/IpYtPUQVz4WZdSEn7GZmZh0QEe8Al5KS9ha3AAe03JHUP6/7MjAfsGREPAfcSyo9+VrCnp1HKo25NCKmtRWHpCUi4qGIOBJ4C1hE0uLAcxHxZ2AksBLwP+BbkuaVNDOwZY7tA+B5STvm/UnSynn39wG75N+HYmaFcEmMWUEkzQTMDcwB9M238t9nIX2wbrkBfFFy+wSYAkzOt/Lf34uIz7vnjMya0smUJOikEpkzJI0n/Y+9m1RPDvAQMGP+/R7geFLi3pqRpFKY9sphAE6StCQg4HbgMeBw4EeSPifVnh8bEZ9LOjbH8TzwVMk+hgJnSfoNMBPw77yfg4F/SToYuKKKWMysCyjC33SZ1ZukOYElgcWABYGF8s/S3+cB3qdysj2ZlJC3JOctb1YxPYGfhdYT/Zbf5wLeBV4HXss/S39/EZiUW9jMrEFIGkDqvLpuuyubWa/nhN2sg3IL+RLAUvm2dMnvcwL/AV5genJc/vPN9r7qrkOMMwLz89UPCqU/+wHfAz4Anim5PZ1/PusWerPuJelw4KfA0Iio1AJvZk3ECbtZFXJyvhxpeLTV8m0FUuLdktyWJruv5eHZGp6kGUjJe/mHjqVJif1EYGy+jQGecBJvZmbWfZywm7UiD7e2AWlIs5bk/EW+mriOi4hePU13Hu6tZRznlg8qizE9ib8fuDMiXi0sSDMzs17OCbsZIGkhUoK+AbAhqb78LlKHsNE0QXJerbIkfl1gfVKd/J2k4epGRcRrhQVoZmbWyzhht6YkaTZgY2ALUoI+PylBb0k6J/aUkpai5ZKaFZj+YWd90hjTdwLXA7dHxEeFBWhWR5LCE5iZWXdzwm5NQ9K3SeMOb0VKLMcC15GGQRvvBL0+cgK/ImnGxy1JZTR3AtcC10WEpze3HssJu5kVwQm79WqSlgW2Jc34tzRwM2l845vypCfWxSR9E/gB6TXYjNQpdyRwVUQ8WWRsZrVywm5mRXDCbr1OrkffBfgRsABwJXANcHdEfFZkbM1O0jeA9UjJ+/akmRf/Cfzbde/WEzhhN7MiOGG3XkFSX2A7UpI+ALgKuIjUAbJLxzq3jsljxK9Pes22JY28809Sy7sncrKG5ITdzIrghN16LEki1aLvAwwmdRa9CLg2Ij4uMDSrkaRZSX0LhpI6r94InEMaMtIXKWsYTtjNrAhO2K3HkTQ3sDtpJsBpwF9JJRVvFRqY1YWk+YCdSa9vH+BM4IKIeK/QwMxwwm5mxXDCbj2GpP7Az4AdgZtIidy9boHtnfI3KOuQXvMfAJcBZ0bEuEIDs6bmhN3MiuCE3RparnPeHjgE+A5wNvA3Dw3YXPKQnHsBPwFeAU4DLnf/BOtuTtjNrAhO2K0hSZqZVPbyC+AN4CTSGN5TCw3MCiWpD2ls98NIIwD9gVQu82mhgVnTcMJuZkVwwm4NJU97/xPgUGAC8PuIuKfYqKwRSVoX+DWwEvAn4JyImFxsVNbbOWE3syLMUHQAZgCS5pV0DPA8sDqwVURs7mTdKomIeyJic1KL++rAc5KOkTRvwaGZmZnVlRN2K5SkOSQdCTwDLAysHRE7R8SjBYdmPUREPBoROwNrAwsBz0g6Mn9bY2YNQtK2kkLSMl18nA0krd2B7V7Io1SVL78hj05Wy752lzRR0uOSnpB0WK3xVNhvP0m71mNf1rM4YbdCSPqGpAOAScAywOoRsXdETCo4NOuhImJSROxDam1fBpgk6YA8u6qZFW8IcC9pJuoukfu5bED6AF8XETG4lmFlJW1OGihh04hYHlgVeL+zceRz6wc4YW9CrmG3biVpBtJF+zjgaeBXHqbPukIeBvR4YGngt8DFEfFFsVFZT+ca9o7J33g9TZrsbmRELJOXLwhcAsxJmnfhp8D9wN9Is1YHcH5EnCJpCeAMYH7gI2CfiHhK0gjgHWCV/HMQaY6ON4EDgadI83UsmsM5JCLuy+VzF+f9PUwaPna18jk9JL2QY5mDNKnbvaQPBK8C25RP1CfpbuDoiLijleehf45lNuBZYM+IeFfSKOCwiBiTW/nHREQ/ScOALYBZgNnzdsuSykf/ERGntPvkW6/gFnbrNpI2BR4lXUD3zDXqTtatS0TEuFzjvidwAPCopM0KDsusWf0QuCkingHekbRqXr4rcHNE9AdWBsYB/YGFI2KFiFgR+Hte9xzgwIhYjTRS1Jkl+18K2CQiticlxKdERP/cD+q0fH8gaZjg8/I2R5Hm8lgFGMn0hL4tSwJn5Jbz9/L+yq0AjK2w/QXALyNiJdLACkdVccy1gB9HxEbA4cA9+dycrDeRPkUHYL2fpH7AKcCKwHDgak92ZN0lIkbletZtgNMlTQQOjYgXio3MrKkMAU7Nv/87338EGA2cL2km0v+GcZKeAxaX9BfgeuCW3EK/NnBZmlMNgJlL9n9ZG/MybAIsV7LdnJL6AusB2wFExPWS3q3iPJ4vaWgaSypRqYqkuYC5I+KuvOgfpAnh2nNrRLxT7XGsd3ILu3UZSbNI+i0whnRhWyEirnKybt0tkqtJHxrHAmMk/VbSLAWHZtbr5dKTjYDzcnnJcGBnpfqiu0mJ86vAhZJ2j4h3Sa3to4D9SS3iMwDv5ZblltuyJYf5sI0QZgDWKtlu4ZIhYGv9f1Q658M0Wm/4fBxYrcb9TmV6TlZ+XWrr3KxJOGG3LiFpC2AiqbPNgIj4XUR8UnBY1uQi4pOI+B3pn+kqwMT8t2pmXWcH0gRni0VEv4hYhFSDvY6kxYA3IuJcUt36qrmGe4aIuILU/2TViPgAeF7SjgBKVq5wvMlA35L7t5DK4sjb9s+/3g0Mzcs2B+ap0/keD/whz9CMpJklHRQR7wPv5jkkAHYDWlrbX2B6kr9DG/suPzdrEk7Yra7ykFPXkL76PCAitnXpgTWaiHgxIrYj/RM/VdLIXLplZvU3BLiqbNkVpPr1DYBxkh4l1YOfRhrid5SkccAI4Fd5m6HAXpIeI7Vib1PheNcC20oal5Pjg4ABksZLegLYL693DLCepEeATYGXOnuiABFxA6lz7G2SHid9q9fSEv9j4CRJ40m1+sfm5X8EfirpfuBrQ0uWGA9MlfSYpEPrEa/1DB4lxuoij/7yE9LoL6cCJ3m6eOsJJM1M6sB2CHAkcLZHk7FKPEqMmRXBCbt1Wm6Z/BtpyKs9IuKJQgMy6wBJy5Ja86YAe/mbIWuNE3YzK4JLYqzDJM0g6aekTqW3AIOcrFtPFRFPksZvvhkYLemn+ZsjMzOzQrmF3TrErerWm7m13SpxC7uZFcGtR1YzSbuRxs51q7r1Sq20tu9ecEhmZtbE3MJuVcsTV5wOrAHsHBHjCw7JrMtJWpE0dfpoYP+ImFJwSFYgt7DXzs+ZWee5hd2qImklUsISpHHVnaxbU4iICcBA0iQpY/J7wczMrNs4Ybc25ckp9gNuB34fEXtEhGdds6YSER9GxJ7A74DbJe2nknnOzczMupJLYqwiSXMB5wJLkUpgni44JLPCSVoKuBSYBOwTEe8VHJJ1I5d31M7PmVnnuYXdWiVpGVIJzFvAmk7WzZKIeAZYE3gDeDiPKGNmZtZlnLDb10jaHLgbOCEifhYRnxQdk1kjiYhPImJ/4HjgLkmDi47JzMx6L5fE2JdyTe5hwKHAjhFxX8EhmTU8SWsDlwOnAH8MX1R7NZd31M7PmVnnOWE3ACTNCpwDLAf8MCJeLjgksx5D0iLA1cATwL4R8XHBIVkXcfJZOz9nZp3nkhhD0sLAXcBMwLpO1s1qk98z65LeQ3fl95SZmVldOGFvcpKWBx4ArgGGRMRHBYdk1iPl984QUkv7g5JWKDgkMzPrJVwS08QkrQNcARwaEf8qOh6z3kLSrsCpwHYRcW/R8Vj9uLyjdn7OzDrPLexNStLWwFXAbk7Wzeorv6d+BFyV32tmZmYd5oS9CUnaCzgbGBwRtxQdj1lvlN9bg4GzJe1ddDxmvZWkb0v6t6RnJT0h6QZJS0naQNJ1Ne5rhKQd8u+jJA3omqjbjWOYpNNrWL9/peFl8/PwvqRHJT0p6ShJm0kal29TJD2df7+gZLvTJL0qaYaSZcMkvZnXfVzS5ZJm69zZWjWcsDcRJUcARwDrR8ToomMy683ye2x94NeSjshDp5pZneT31FXAqIhYIiKWA34NLFBsZN2uP6mBoJJ7ImIVYADp27+3IqJ/RPQHxgBD8/3dAXKSvi3wMrBe2b4uyesuD3wG7Fznc7FWOGFvEvnNdyqwEzAoz9ZoZl0sv9cGkd57p5W2VplZp20IfB4Rf21ZEBHjIuKefHeO3Ar8lKSLWj40SzpS0mhJEyWd096HaUmbSnpA0iOSLpM0R17+gqRj8vIJeZZwJM0v6da8/GxJL0qaLz/2I0kP51bqsyXNmJfvIekZSXeRrhmtxbG6pPtza/n9kpaW9A3gWGDnvM+KCXREfAiMBZao4nmdCJxF6kzfWix9gNmBd9vZl9WB/3E0gZwgnAkMJLWsv15wSGZNJb/n1iO1bp3lpN2sblYgJaCVrAIcQppjZHGmJ8KnR8TAiFgBmBXYstIOcqL9G2CTiFiV1CL985JV3srLzyJNPghwFHBHXn4VsGje17KkFulBuXV7GjBU0oLAMTm+7+d4W/MUsF5uLT8S+H1EfJZ/b2n5vqSNc5kXWBN4vNI62RDg4hz7lpJmKnlsZ0njgFeBbwLXtrMvqwP/0+jlcmJwDrA8sFlEvFdwSGZNKSLeBzYj/SM+10m7Wbd4OCJeiYgvgHFAv7x8Q0kPSZoAbET6H1nJmqT37X05Uf0xsFjJ41fmn2NL9r8O8G+AiLiJ6a3QGwOrAaPzvjYmfZBYg1TW82ZOwCsl3XMBl0maSJpdua24S60r6VHgFuCEiKiYsOcW+8HA1RHxAfAQsGnJKpfkDxvfBiYAw6uMwTqhT9EBWNfJCcF5pK++No+IKQWHZNbUImKypM2B64C/SdorJxJm1jGPAzu08finJb9PA/pImoX0rfOAiHhZ0tHALG3sQ8CtEdFqaUjJMaYxPa+qVGIj4B8R8auvLJR+CFQzzvZxwJ0Rsa2kfsCoKraBVMNe8VuEMj8gfTCYkCuFZgM+Aq4vXSkiQtK1wIHACVXu2zrILTy9VE7WzyZw56z6AAAgAElEQVQl64OdrJs1hvxe3ILUqna2W9rNOuUOYGZJ+7QskDRQ0vptbNOSnL+Va9HbSvgBHgQGSfpe3v9skpZqZ5t7Sf1WkLQpME9efjuwg6Rv5ce+KWkxUiv2BpLmzeUnO1bY71ykUhSAYSXLJwN924mpWkOAvSOiX0T0A74LbFphNJh1gGfrdFxrg/9R9EK588wZwLLAFrmTiZk1iPye3IL0Hj3Do8eYdUyk2R+3Bb6vNKzj48DRwGttbPMecC6pnONqoM0R0yLiTVJyfLGk8aQEfpl2QjuGlOQ+AmwOvA5MjognSPXwt+R93QosmPu5HE2aefw24JEK+/0DcLyk+4AZS5bfCSzXXqfT9uSkfDNKWtPz9epeYKu8qKVz63hSH4HjOno8q55nOu1l8j/+k4G1SDXrHxQckplVIKkvqab0QeDn4Qtyw5Nn7axZMz5nkmYGpkXEVElrAWflum+zDnENe+8znNTDfD0n62aNLde0DwbuBn4BnFhwSGZWH4sCl+aSt8+AfdpZ36xNbmHvRSQNI32lNigiXm17bTNrFJIWBu4Djo6IEQWHY21oxtbizvJzZtZ5bmHvJSRtQeqlvYGTdbOeJSJelfQDYJSkNyPi+nY3MjOzpuFOp71Aro8bAWwTEU8VHI6ZdUB+724DjMjvaTMzM8AJe4+XZ027Ctg9Ih4qOh4z67j8Ht4duFpSpZkOzSyT5LpeawpO2HuwPI7rjcAvI+LGouMxs87L7+XhwI2SFig6HjMzK547nfZQeergO0gznv226HjMrL4kHUuaMn3jiPi0vfWte7gDZe268jnz62HNwgl7D5THWj8XmA/YzlObm/U+eTi4K4C3gX08RntjcIJYOyfsZp3nkpie6QBgDWA3J+tmvVN+b+8GrE56z5uZWZPysI49jKSNgSOAtSJictHxmFnXiYgpkrYBHpD0ZETcVnRMZmbW/dzC3oNIWgL4F7BLRDxfdDxm1vXye30X4CJJ3ys6HjMz635O2HsISbMDI0kzIY4qOBwz60b5PX80cE2+FpiZWRNxp9MeQtLfSa/XsKJjMbNiSBoBRETsUXQszcqdHGvnTqdmnecW9h5A0m7AWrjjmVmzOwBYM18TzMysSbiFvcFJWhq4lzQW8/ii4zGzYklaCbgdWCcini46nmbjFt3auYXdrPPcwt7AJM0CXAr81sm6mQHka8FvgEvzNcLMzHo5J+yN7WTgaeDsogMxs4ZyDunacHLRgZj1FJKmSRonaaKkayXNXef9by3p8Drta0onth0l6el8ruMk7ZCX39+JfY5o2U8ry5+X9JikZyRdIGnhDh5jgKQ/t/H4QpIu78i+a4hhmKSFKjzWcq7jJD0iaS1JZ+T7T0j6uJXnvI+ktyQdX7av0tfoSUn7thebx2FvUJK2BzYHVvEMh2ZWKiJC0j7AI5J2iIgu/Sdm1kt8HBH9AST9A9gf+L967TwiRpJGc2sEQyNiTOmCiFi7i441PCIuz7OwHwLcKWmFiPislp3keMe08fhrwNc+NNTZMGAi8FqFx1vOdVPg7IhYCUBSP+C6lr+vEpuSGld2kvTrsnxuaESMkfRN4FlJI9p6ztzC3oAkfRs4CxgSEe8XHY+ZNZ58bdgFOCNfM8yseg8AX7YESxouabSk8ZKOKVm+e172mKQL87L5JV2R1x8taVBePkzS6ZLmkvSCpBny8tkkvSxpJklLSLpJ0lhJ90haJq/zXUkP5P0dVyloSVfnbR+vplW2bNsp+ecGuYX3cklPSbooJ9tIOjLHMFHSOS3LqxHJKcB/SQ2OSNo0n9cjki6TNEdePlDS/fl5fVhS3xzXdfnx9Utaqx/Nj/eTNDE/Poukv0uakB/fsOQ1uDI/x5Mk/aHCc/G188yt4gNIc16MkzRrG6d7N1DNvBhDgNOAl4A1K6wzB/AhMK2tHTlhbzD5zfFX4NyIeKjoeMyscUXEaOBc4K+1/GM1a2aSZgQ2JreG59bSJYHVgf7AapLWk7Q8aWbxjSJiZeDgvIvTgFMiYiCwPXBe6f7zh+nHgPXzoq2AmyPic1I524ERsRpwGHBmyT7Pyvv8bxvh75m3HQAcJGneCuu1JJ3jKqyzCqk1fDlgcWBQXn56RAyMiBWAWYEt24ilkkeAZSTNR+pvs0lErEpqPf+5pG8AlwAH5+d1E+Djsn0cBuyfW6zXbeXx/QEiYkVSUvwPTe/T0x/YGVgR2FnSIq3E+LXzzN9UjiG1fPePiPJjltoKmNDWk5AT/o2B64CLc5ylLpI0ntQCf1xEOGHvYXYlfWo7tuhAzKxHOA5YgnTtMLPKZpU0Dngb+CZwa16+ab49Sk42SQn8RsDlEfEWQES8k9ffBDg972skMKekvmXHuoSUNEL6JuyS3Lq8NnBZ3vZsYMG8ziBSUgdwYRvncJCkx4AHgUVynK1pSTr7R8TbrTz+cES8EhFfAOOAfnn5hpIekjQhn//ybcRSSUvjwZqkDwT35fP9MbAYsDTwem5wICI+iIipZfu4D/iTpIOAuVt5fB3y8xQRTwEvAkvlx26PiPcj4hPgiXzMch09z5PyuewL7NXOulsCd0bER8AVwLb5w2KLobmkZlHgMEmtxfkl17A3kPy19inA4Ij4tOh4zKzxRcSnkoYBN0i6PSLaap0za2YfR0R/SXORWj33B/5MSjCPj4ivDPCQk8XW+pDNAKxV3gJb9iXXSOB4pfrk1YA7gNmB91qpc27RZn81SRuQPiysFREfSRoFdHSkqNIcYxrQJ7dQnwkMiIiXJR3dwf2vQhp6VsCtEfGVlmWloWnbPNeIOEHS9cBg4EFJmwCflO6mjc2/dm5lx+/MeQ6voc/QEGCQpBfy/XmBDYHbSleKiDclPQKsQfrg0Sq3sDeIslKYip0uzMzKRcRYXBpjVpVcsnIQqVVzJuBmYM+S+uqFJX2LlHTu1FJSkpNvgFsomchQ0tcS8IiYAjxMKnW5LiKmRcQHwPOSdszbSdLKeZP7SC3xAEMrhD4X8G5O1pehck10R7UkrW/l56KmDp75fA4ifWtwE+lbgEGSvpcfn03SUsBTwEKSBublfSWVJ9VLRMSEiDiRVKayTNnh7iY/T3mfi5JKSzp7npOB8m9LaiZpTtK3AItGRL+I6Ef6gFheFoOk2Ugfcp5ta59O2BvHrqSvtV0KY2Yd4dIYsypFxKOkOvNdIuIW4F/AA7lE4nKgb0Q8ThpF5q5chvKnvPlBwAClzqhPAPtVOMwlwI/yzxZDgb3y/h4HtsnLDwb2lzSalJi35iZSS/h40vv9wVrPuy0R8R7pg/8E4GpgdJWbnpTP5xlgILBhRHwWEW+SRl25OMf8ILBMHgllZ+Avebtb+XoL9yG5Q+hjpPr1G8sePxOYMb9elwDDqq1MaOc8R5AaPtrrdNqe7YA7ymK6Btha0sz5/kW5vGYsMCI3vFTkmU4bgKQFgPHAFm5dN7OOkrQacAOwUkT8r+h4eiN5Zs2adeVz5tfDmoUT9gYgaQTwVkQcVnQsZtazSToJmD8ihhUdS2/kBLF2TtjNOs8Je8EkrQ1cCiwbEZOLjsfMerY8WsWTwE4R0eGZDa11ThBr54TdrPNcw16gPLzPGaRex07WzazT8rVkOGlCpRnbW9/MzBqfE/Zi7Qe8D/y76EDMrFf5N+naUqkznJmZ9SAuiSlIHjLqcVJv6olFx2NmvUuepXEUsHxEvFFwOL2GSzBq1wglMX7drKdzwl4QSeeTJlD4edGxmFnvJOlkYJ6I2LPoWHoLJ361c8Ju1nlO2AuQJwu4hjQe6QdFx2NmvVOevONJYNuIeLjoeHoDJ361c8Ju1nmuYe9meRbCE4GjnKybWVfK15ijgBM8A6qZWc/lhL37fR9YGPh70YGYWVMYASxEuvaYmVkP5IS9G0maATgBOCIiphYdj5n1fvlacwSpld3XfDOzHsgX7+61EzAVuKLoQMysqVxJuvbsVHQgZmZWO3c67SaSZiJ1/to3Iu4oOh4zay6SNgLOIc2q/HnR8fRU7rxYO3c6Nes8t7B3n72B55ysm1kR8rXnWdK1yMzMehC3sHcDSbOS/lFuFRFji47HzJqTpFWB64AlIuLjouPpidxSWzu3sJt1nlvYu8cewBgn62ZWpIh4BBhDuiaZmVkP4Rb2LiapDzAJ2DUiHig6HjNrbpLWAv4FLOnRqmrnltrauYXdrPPcwt71dgFedLJuZo0gX4teJF2bzCyTNKWT2/eXNLiddU6T9GrpEKuShkk6Pf9+tKTDWtnu6LzdOElPSBpS8tixkjZp57iV9ju3pJ9Vc37tyeexUIXHRkh6Psf/iKS1JJ1Rcj4f59/HSdohb9NH0luSji/b1yhJT+d1n5S0bz3ib3RO2LtQfkMeDhzf3rpmZt3oeOBwj8tuVlf9gYoJe36/bQu8DKzXgf2fEhH9gW2As/Poc0TEkRFxWwf2BzA3UJeEHRhGmqStkuE5/sOBsyNi/3x/MPBsRPTPt8vz+psCTwM7tTJT89C87SDgREnfqNM5NCxfrLvWlsBnwC1FB2JmVuIW0rVpy6IDMWtkkhaTdLuk8fnnonn5jpImSnpM0t05YTwW2Dm3/O7cyu42BCYCZwFDWnm8KhExCfgImCfHMqKkVXqwpKck3Svpz5KuK9l0udw6/Zykg/KyE4AlcswnSVown8+4fH7rtvKcHClpdH78HCU7AAOAi/K2s7ZxCncD36viVIcApwEvAWtWWGcO4ENgWhX769GcsHeR/GnwV8Dx4Y4CZtZA8jXpeOBXrbRcmdl0pwMXRMRKwEXAn/PyI4HNImJlYOuI+CwvuyS3El/Syr6GABcDVwFbtrSQ1yqP9jQpIt4oWz4LcDaweUSsA8xftukywGbA6sBR+fiHM711eziwK3Bzbr1eGRjXSginR8TAiFgBmBXYMreKjyG3fLczCtVWwIR2znFWYGPSqFYX8/UPOBdJGk9qgT8uIpywW4etB3yTNMOgmVmjuZJ0jVq/6EDMGlhLJ22AC4F18u/3ASMk7QPM2N5Ocgv8YODqiPgAeIhU8lGLQyU9nbc9upXHlyHN9/J8vn9x2ePXR8SnEfEW8AawQCv7GA3sIeloYMWImNzKOhtKekjSBGAjYPkq4z9J0jhgX2CvdtbdErgzIj4izQ6/raTS53lo/hC1KHCYpMWqjKHHcsLedQ4ETmuGT31m1vPka9OppGuVmVUnACJiP+A3wCLAOEnztrPdD4C5gAmSXiAl/rWWxZwSEUsDOwMX5Bb1Uu19W/Zpye/TgD7lK0TE3aQGx1eBCyXt/pUDpGOeCewQESsC5wLlcVQyPLe+fz8iJraz7hBgk/xcjQXmJZUUlcf7JvAIsEaVMfRYTti7gKSFSZ86Lyw6FjOzNvyT1Fr2naIDMWtQ9zN9RKWhwL0AkpaIiIci4kjgLVLiPhnoW2E/Q4C9I6JfRPQDvgtsKmm2WgOKiCtJ5Sc/LnvoKWBxSf3y/dbq6Mt9JebcUv1GRJwL/A1YtWz9luT8LUlzADtU2ldHSZqT9IFm0ZLna39a+YCTn79VSJNT9mpO2LvGPsDFFb5KMjNrCPkadTHpmmXW7GaT9ErJ7efAQaQSkfHAbsDBed2TJE2QNJHUifIx4E5Sx86vdDrNSeVmwPUtyyLiQ1Lyv1UHYz0W+HnpSE+5bvxnwE2S7gX+B7zf1k4i4m3gvtyB9CRgA9I3Bo8C25M6fZau/x6pVX0CcDWphKbFCOCvVXQ6bc92wB0RUfqNwDXA1pJmzvcvyuU1Y4ERzTAxpSdOqrPcieMFUmeU9r7yMTMrlKQVSKPGLBYRnxcdT6OTJ+CpWVc+Z9Xuu1leN0lzRMSU3Jn8DFLn1FOKjss6zy3s9bcN8B8n62bWE+Rr1STgh0XHYmadtk9ueX6cVDN/dsHxWJ24hb3OJN0J/LXCkE5mZg0nf32/X0R8rVOXWWe5hd2s85yw15Gk5YDbSV8tf1Z0PGZm1chDzr0IbBwRTxQdj/UuTtjNOs8lMfW1J/B3J+tm1pPka9b5tD82spmZFcAt7HWSB/R/mdRC9WTR8ZiZ1ULSsqRvCBdpxvkjJM0OrEAanm/BfFso/5yHNGb1TKRxuKfm2zvAa8Dr+fYa8AowMU/4YvSMFna3wFuj+9qg+dZhGwCvO1k3s54oIp6U9DrpWnZ7weF0qTz5ywBgtZLbd4EngZeYnoTfnX++A3xOStJhevI+L9OT+uWBTYB+wFKSniWNlT225eZvX82so5yw18+PgIuKDsLMrBP+SbqW9bqEXdK3gC2ArUkT2z1DSqTvBk4BHq9XQp3Hil6R6R8G9iRNaHMrMBK4IY9/bWZWFZfE1EGeIOA1YPmIeK3oeMzMOkLSgsATwEJ5EpYeTdL8pNkgtyW1gN8CXEsBCXPJB4atgI1JE+1cCVwQEe90ZyzdzSUxZp3nTqf1sRUw2sm6mfVkEfE6aebCjs6+WDgla0m6kNSKvjxwDLBAROwUERcW0bodEW9ExN8jYjtgAeAEYCDwnKTzJa3W3TGZWc/hhL0+XA5jZr1FS1lMjyLpG5L2Ah4BLgAeBZaIiD0i4payac4LFRGfRMQNETEUWIr0weIKSQ9J2k2Sy1XN7CtcEtNJkr4JPE8aWeGDouMxM+sMSX1JI14t0RPqrCXNAOwM/A54FjgZuDUivig0sBrlkcY2B4YD3wKOAK6KXvBP2iUxZp3nFvbOGwzc6WTdzHqDiJgMjCIljw0rl778gNRx9BBgn4jYNCJu7mnJOkBETIuI60ij9BwKHAk8KMmzz5qZE/Y62JrUicnMrLcYSbq2NSRJ3wNuBU4FjgPWjIg7io2qPiK5CViVdH7nSbpe0qIFh2ZmBXLC3gl56K5NgeuKjsXMrI6uBzbN17iGIWkGSQcBDwI3ACtExJW9oWykXER8EREXA8sC9wJjJe0jyWUbZk3ICXvnrA88GRH/KzoQM7N6yde0J0jXuIaQW9VHATsBa0XEnyJiattb9XwR8VlEHA9sCPwEuNmt7WbNxwl752xF+urYzKy3GUmDDO8oaR9Sq/pVwPoRMangkLpdREwE1iR9aBkrqceN5GNmHedRYjoofy35AjA4Ih4vOBwzs7qStDyp7KRfUSUnkmYCTiN1xNw2Ip4uIo5GI2kl0qRLVwGHR8S0gkNqk0eJMes8t7B33ErAVNLXxmZmvc0TpGvcSkUcXNJ8pJlJFyV1KnWynkXEeGANUsfU6yTNXXBIZtbFnLB33ObA9b2xs5OZWb62XU8aurZb5Rbkh0llMNt42Nyvy2Pk/wCYBDwkaemCQzKzLuSEveM2AHrFMGJmZhXcQbrWdRtJ6wK3Ab+JiF81erlHkSLi84g4CPgjcLekgUXHZGZdwzXsHZDrKt8m1Xa+U3Q8ZmZdIc/k/CIwb0R81g3H2xi4GNg1Im7r6uP1JpK2Bs4j1frfV3Q8pVzDbtZ5bmHvmAHAs07Wzaw3y9e4/5CueV2qJFnfwcl67SJiJLAbcLWktYuOx8zqywl7x2xAGlrLzKy3G0UXl8XkMpiWZP3urjxWbxYRNzM9ae/yD1lm1n2csHfMhjhhN7PmMIp0zesSkpYFriCVwThZ76SIuAnYhzR6zHeLjsfM6sM17DWS9A1S/fqiEfFu0fGYmXUlSfMAL9EFdey5Rv4h4HcR8Y967rvZSToQ2BdYOyImFxyLa9jNOskt7LUbAExysm5mzSBf6yYBq9dzv5L6AJcAI52sd4nTScNiXiDJ/+vNeji/iWu3NtBQPfDNzLrYfcCadd7nScA04Jd13q/x5Tj6+wPzAUcXG42ZdZYT9tqtBowtOggzs240lnTtqwtJu5EmZNolIqbWa7/2VbmEaXtgd0nbFh2PmXWcE/baOWE3s2Yzhjol7JIWAf4E7BgR79Vjn1ZZRLwB7AKcJWn+ouMxs45xp9MaSJoLeBWY261CZtYscr35e8DCEfF+J/Yj4Ebgvog4rl7xWfsk/YE02d9OBRzbnU7NOskt7LVZBRjvZN3Mmkm+5o0nXQM7Yw/gW8AJnQ7KanUUsJKkHYsOxMxq54S9Ni6HMbNm1amymFwKcyIwLCI+r1tUVpWI+BgYBvzFpTFmPY8T9to4YTezZtXZjqenAqdHxPg6xWM1iogHgQtJI/SYWQ/ihL02TtjNrFmNJc1DUTNJa5DGcf9DXSOyjjgO2FzSCkUHYmbVc6fTKuUZTj8A5qz3bH9mZo1O0kzAZGCuiPi0hu0E3AFcFBHndVV8Vj1JhwIbRsTW3XQ8dzo16yS3sFdvCeAlJ+tm1oxy3flLwOI1bropsCAwot4xWYedBawsaVDRgZhZdZywV28p4JmigzAzK9DTpGthVSTNQBoR5giPrtU4IuIT0qgxJ+RvQMyswTlhr54TdjNrds8AS9ew/lbANODKrgnHOuFCYD5gw6IDMbP2OWGvnhN2M2t2z1BDCzuwP3BquLNUw4mIacCfgZ8VHYuZtc8Je/WWIn0dbGbWrKpO2CUtCfQHLu/SiKwz/glsJGnhogMxs7Y5Ya/e0riF3cyaWy0t7PsB5+d6aWtAETEZuBjYu+hYzKxtHtaxCpLmBF4D+vqrXTNrVrmD4mRg4Yh4v431ZiONKDMwIp7vrvisdnk89puBfl01A62HdTTrPLewV+c7wMtO1s2smeVr4Muka2JbtgMedrLe+CJiIvAsMLjoWMysMifs1VkQeL3oIMzMGsDrpGtiW34IXNoNsVh9XEZ6zbqEW67NOs8Je3UWwgm7mRmk8sCFKj0oaWbg+8D13RaRdda1wBaSZiw6EDNrnRP26ixI+idlZtbs2mth3wCYEBFvdk841lkR8QLpdV2j4FDMrII+RQfQQyxE6kBlZtbsXgP6tfH41qQWW+tZriW9dvd3ZieSvg2sBwwAViFNzjQT8DGpVn4sMAa4t6s6uZr1Rm5hr45r2M3Mkoot7HkUma2Akd0akdXDSNJrVzMlG0q6DHgC2BX4ADgF2DPfPwC4gdRh+UTgRUnHeAx4s+q4hb06C+GSGDMzaLuGfRHgG8BT3ReO1ckYYBFJ80TEu9VuJKkfcB7pQ9zpwJ55fPfWPARckLdbHvgpMF7SH4GTImJqx8M3693cwl6dbwP/LToIM7MG0FYN+2rAWA+B2/NExBfAOGDVareRtBcwGrgVWDkizmojWS8/3uMRcUA+3kbAA3l2XPv/7d13uGRVlffx7yKDNCIiSUZRyaCiDSiSkSCDNsb3HcK8ogJK0HGGGWUcs6KOaXyHIIqAjkRBxYbBAJJERaVFBxokCChJEJGopGbNH/s03O6+t2+qqn2q6vt5nvs0dNetWt1165xfrVpnb2kUBvaJeQYw4Y6DJA2we4Gnj/FnMykzyupPcyiz54vVjMB8BHgPsH1m/vtUu+OZ+TtgV+BrwMURsdlU7kcadAb2iVmRsrufJA27ByjHxNHMpIxWqD/NoTyH4zkceAOwbWZePd0HzeIo4F3AdyNiw+nepzRoDOzjiIilKbP+D9euRZJa4BFgqebY+KTmgtPNscPez8YN7BGxE3AIsEtm3tXJB8/MM4EPAmc06/lLahjYxzcDeNCZTEkq3VBKl33GQn+0GhB4gX4/uw5YKyKeNtofRsSKwPHAgZnZrZXTvgLcCHygS/cv9SUD+/gch5GkBY02FvNs4BabG/0rM+dR3nCNdVHxh4GLM/PcLtaQwDuAAyNio249jtRvDOzjm4GBXZJGepBFO+xr4X4Vg+AORlm2s+muv5UystJVTff+i5TRm/FuG92uR2oDA/v4DOyStKDRRmLcYG4wjNVh3xu4JDN7tev3ccDeEbHwz9mUGOzV7wzs41uR0k2SJBWjddjXxPn1QTBqhx3YhzJf3hOZeSvwY6a4++oUHs9Ar1YzsI9vaeDR2kVIUos8yqI7ZTsSMxgW2ck2IpakbHD04x7XcimwxWh/EBFrR8RHIuLUiPi3iFitx7VJPWVgH98SwBO1i5CkFnmCRc8fKwH3VahFnXUf5bkcaQPgzszs9QaClzPKMpPN5kpzKJsangM8F7giItYd5bbLRMThEXFSRPxD8+ZD6jsG9vEtiYFdkkZ6gnJsHGkp4LEKtaizHmPRT082AOZWqGUuMNomSp8F3p+Z78rMkzPzQOBI4IhRbnscsANwHvBG4DML3yAi9mgC/fYdq1zqsIVflFqUHXZJWtA8Rg/s8yrUos56nDIKOtIKwEMVanmoeewnNRt2bQ/ssdBtT6CsIz/ytksCewHPyMyHIuIC4JfAP424zVLANyhh/xTK8qRS69hhH59rCkvSgoJFGxkeKwfDaM/tPOrkhSVY9E3gPOCvwCoL/f6zgPsX+r0ngL8A6zT//7xRbjMPuAV4LXDT9MqVuscO+/hGm9WUpGE22iePo3Vm1X+WpjyXI90LrFqhllWbx35SZj4REV8HPh0Rb8nMxyNiOeBTwFcXum1GxDuBCyLicmBLylryC99ma2Br4KKu/U2kaTKIjm+0WU1JGmajXdvzKLBMhVrUWcuw6LUIvwZeGhG9XvrwpcCvRvn991IuOL0pIs4CbqaMzywyw56ZXwe2Bb4EbJmZZ49ymz9l5uzMXLj7LrWGHfbxjTarKUnDbLQO+92UsQT1t2cBfxz5G5l5R0T8lTJa0suxkZmUlWIWkJkPAq+OiE2B9YH3ZOZ1C99uxO2vY6H5dqnf2GEf38PAcrWLkKQWWZ4yRzzSHYy+Q6b6y1gbYP0I2L1XRTTd/N2bxx1VZl6Vmd9aXFiXBoWBfXyj7egnScNstB2gx9rSXv1lrA2wvgwc1MOxmK0ozbJLevR4UqsZ2Mf3AOXkJEkqZlCOjSONtaW9+stYHfYLKRek9mqt8ncCX8xMl1WWMLBPxAPYYZekkcYK7HbY+9+oHfbMTOCjwJER0dWLiyNiJ8qFoid283GkfmJgH58jMZK0oNFGYm4B/qbZiEZ9KCJWAFYG7hzjJqcCNwIf6GINKwLHA+5R8N0AABuISURBVAdm5n3dehyp3xjYx/cgsEJE+G8laeg1x8IVWCiwZ+YDwK2MvpW8+sNmwNWZufCyjsCTXfZ3AAdExMI7jU5bszPpV4ELM/PcTt+/1M8MoeNo5uf+Ajytdi2S1AIrAH8dY7Z4DrB5j+tR58ykPIdjysw7gD2BEyPibzv1wBGxNCWsrwwc3Kn7lQaFgX1iHIuRpGIGi47DzDeHEvrUn8YN7ACZ+TNgFiW0Hz7dMaiIeC7wfeCZwKzMfHg69ycNIgP7xPyROtsyS1LbrErZJGk0Bvb+NupGRaPJzMuALYFXAj+JiM0m+2ARsXREHNQ85g8oYf0vk70faRgY2CfG5cokqRhrnW6AXwIv6vYqIuq85mLP5wNXTfR7MvN3wK6Ui0TPjYiLIuL/NBevjvU4ERHrRMRHgN8BbwJ2yMxPZebj0/tbSIPLq/knxuXKJKlYkzECe2beHxFzKUvy/bCnVWm6dgZ+kpmPTuabmgtRvxQRJwCvBQ4CvhoRv6V84vIH4HHK7rgbUrr4SwLfAHbNzAm/QZCGmYF9YtzBT5KKtRh9Y535ZlPmmw3s/WUWcPZUv7lZWeYM4IyIWBbYFHgpZS59aeA+4FJKoL+lCfqSJsjAPjF3AOvXLkKSWmBN4IbF/Pls4DsR8W5DWX9ollPcA/hYJ+4vMx+hdNfHvYBV0sQ4wz4xdtglqRivw34VEMAmvSlHHbAlcGdm3lS7EEmjM7BPjBedSlIx5gw7PDnTfDZlrW71h2mNw0jqPgP7xNyOgV2SYPGrxMx3BrBvREQP6tE0NOMw+1CeM0ktZWCfmNuA1V2qTNIwa46BawC3jHPTS4F5wI5dL0rT9Wrg1sz8Ve1CJI3NwD4BzTJXt1DWqJWkYfU8Srhb7NJ/zVjMMbjFfD84mPJcSWoxA/vEXYcrxUgabhsA107wticBr4yIZ3exHk1DRKwHvAQ4s3YtkhbPwD5x12JglzTc1qc0L8aVmfcDpwIHdLUiTcc7gBMy8+HahUhaPAP7xF1H6S5J0rCacGBvHAUcFBErdakeTVFErAq8GTi2di2SxmdgnzhHYiQNu/WZ+EgMmXk18H3gsK5VpKl6H3B6Zt5cuxBJ4ws3opuYiFgb+EVmuoGSpKEUEbcDW2bmrZP4nucBlwMbZeZdXStOExYRzwGuADbJzD/UrkfS+AzsExQRSwAPAGtl5n2165GkXmrGWu4AZmTmE5P83v9POd+8qyvFaVIi4kTgtsx8f+1aJE2MIzET1JygrgReXLsWSargxcCVkw3rjSOAfSLCpXEri4hNgD2Az9SuRdLEGdgnZw4ws3YRklTBTMoxcNKaUZjPA0e5+2k9zSfFXwQ+7ifFUn8xsE+OgV3SsJpyYG98GlgT2K8j1WgqDqWc94+uXYikyTGwT46BXdKw2pxpBPbMfIwS1v+9uYhfPRQR6wIfBN6SmfNq1yNpcrzodBIiYmngXmCNzHygdj2S1AsRMQP4A7ByE7ync18fBF4O7JGegHqiGYW5CPh2Zv5H5XIkTYEd9kloTlRXUbZylqRhsRlw1XTDeuOTlNGY/TtwX5qYd1PO9/9ZuxBJU2NgnzzHYiQNm2mNw4zUhP69gSMi4uWduE+NLSJeCbwH+HtHYaT+ZWCfvMuBLWoXIUk91LHADpCZ1wBvBb4ZEc/u1P1qQRHxAuBk4O8y86ba9UiaOgP75P0I2NalySQNg+ZYtx3l2NcxmXkOZUTjrIhYvpP3rSc3upoNfDQzL6pcjqRpMrBP3g1AAC+oXYgk9cALKOeK67tw358GrgO+YhOkcyJiSeAkypusL1YuR1IHGNgnqVnV4CJgh7qVSFJP7ABc1I0VXZr73B94PvB5Q/v0NSvCHAusCLzLlXikwWBgn5qLMLBLGg47UI55XZGZfwV2B7YHPmFon7rm3+4/gY2BWZn5aOWSJHWI67BPQXMhzyXA2nYvJA2qJgDeCmyfmTd0+bFWBX4IfBf4V4+tk9N01o+kLIqwS2beV7kkSR1kh31qbgSeANatXYgkddG6QAK/7fYDZebdwE7ALsB/NAFUE9DMrH8ZeDGws2FdGjweEKfAOXZJQ2IHujS/PprM/BPwSspeF2dExIq9eNx+FhErA+cAzwVelZn3Vy5JUhcY2KfuAkonSJIG1S6UY13PZOa9wM7An4EfR8Q6vXz8fhIRGwA/o6y0s3tmPli5JEld4gz7FEXE6sC1wGpe2CNp0ETEMsBdwAaZeWeFxw/gUOB9lI1/Lu51DW0WEa8C/gt4X2Z+pXY9krrLDvsUNSewaygrG0jSoNkeuKZGWIcyepiZRwJ/D3wjIg5rZrWHWkQsFRHvB04EXm9Yl4aDgX16ZgOzahchSV3wGsoxrqrMPB/YinKsvSQi1q9cUjURsSlwGWXn2S0z89LKJUnqEQP79JwNzHLdYEmDpDmmzaIc46rLzBuBHYHTgJ9ExD8NU7e96ar/G3Ah8CVgt8y8pXJZknrIwD49c4F5wItqFyJJHfRCytK1c2sXMl9mPtGMyLwM2JPSbZ9Zuayui4itKF317YGZmXmca9RLw8fAPg3NQdOxGEmDZhYwu43BMDN/S+m2fw04OyJOH8QxmYjYJCLOAk6nbIi0W2b+vnJZkioxsE/fbEq3R5IGxSxaML8+lqbb/mVgPeBXlOUfj42ItSqXNm0R8dyIOJEy/nIJsH5mfq2Nb54k9Y6Bffp+BDwnIl5QuxBJmq6IeD6wDuXY1mqZ+VBmfhLYELgfuCoiToiIzSuXNilRbBURXweuAG4D1svMz2fmw5XLk9QCBvZpyszHKB9Z7lO7FknqgH2A05tjW1/IzD9l5nsowf064MyI+FlEvDkilq9c3pgi4mkRcQDwS+DrlE8L1svM92fmfXWrk9QmbpzUARHxcso85YZ+bCmpXzWrw1wD7JeZl9WuZ6qaFWR2Bw4GtqCM98wGzs/MhyrXNgPYlTJ29GrgUuAY4LzMfKJmbZLay8DeAc1J7npgr8z8Re16JGkqmlGS0yhd3oE4OUTEOpTrjGZRwvsllPB+HnBzt/+ezfnhBTwV0l8B/LSp4TuZeWs3H1/SYDCwd0hEfBhYOTPfXbsWSZqKiPgCcG9mfrh2Ld0QESsDr6IE+O2A5SjjKHOAyynz47dk5qNTvP9lgecALwVmjvi6H7gY+A7wg8y8f3p/E0nDxsDeIRGxHuUirbUz8/Ha9UjSZETEUsCtwLaZeX3tenohItZgwWC9GbAmJWDfDtzRfN0DPAbMP7YvBSwNPLO5/VrNrys23/crnnoT8MvMvKs3fyNJg8rA3kER8TPgQ5n5vdq1SNJkRMRuwEcz82W1a6kpIpYAVmXBIL4KsCQlpCcluD9OCfIjg/2fnEOX1A0G9g6KiEOBrTNzr9q1SNJkRMSpwE+a3UQlSS1iYO+gZj7yJspqMXfWrkeSJiIiVgd+AzwvM++tXY8kaUGuw95BzYnuTOBttWuRpEl4G3CmYV2S2skOe4dFxEuBsyidqnm165GkxWnWLL8JeG1m/rJ2PZKkRdlh77DmhHcbsEftWiRpAvYAbjOsS1J7Gdi74xjKDnuS1HYHU45ZkqSWciSmCyJiOeD3lBVjhmI9Y0n9p9k/4sfAczLz4dr1SJJGZ4e9C5oT3wnYZZfUbgcBXzWsS1K72WHvkoj4G+DXwLqZeU/teiRppIhYBbgBeHFm3lK7HknS2Oywd0lzAjwLOLR2LZI0ikOBswzrktR+dti7KCI2BC6hLPH4UO16JAkgIp5GWcpxu8z8Te16JEmLZ4e9i5oT4Y+A/WvXIkkj7A/8yLAuSf3BDnuXRcTmwLcos+yP1q5H0nCLiGUos+uvz8zLa9cjSRqfHfYua06I1wL71K5FkijHomsN65LUP+yw90BE7ETZmGSTzJxXux5JwykilgTmAgdn5gW165EkTYwd9t64EPgjsG/tQiQNtX2BuynHJElSn7DD3iMRsQ1wMrCBm5RI6rWIWJYynrdvZl5aux5J0sTZYe+R5gT5P8A7atciaSgdBFxpWJek/mOHvYci4oXA+cB6mXl/7XokDYeIWAm4Htg5M6+sXY8kaXLssPdQc6L8HvDPtWuRNFQOA75nWJek/mSHvcciYh1gDrBxZt5ZtxpJgy4iVgeuBmZm5s2Vy5EkTYGBvYKI+AKwVGYeWrsWSYMtIo4E5mXmu2vXIkmaGgN7BRHxLErHayc/opbULRGxKXABZQ+IP9auR5I0Nc6wV9CcOD8EHBURUbseSYOnObYcDXzYsC5J/c3AXs+XgBnA3rULkTSQ9qIcY75UuxBJ0vQ4ElNRRGwFnAls5DKPkjqlWcbxGuCNmfnT2vVIkqbHwF5ZRJwI3JOZh9WuRdJgiIjPAs/MzLfUrkWSNH0G9soiYjVgLrBDZs6tXY+k/hYRmwAXUS40vatyOZKkDnCGvbLmhPoR4OiI8PmQNGXNMeRo4COGdUkaHAbEdjgWWB54e+1CJPW1AynHkmNrFyJJ6hxHYloiIjYGLgE2dzdCSZPV7KL8C2D7zLy6bjWSpE6yw94SzQn2M8DxjsZImozmmHE88FnDuiQNHoNhu3wOWBFHYyRNzoGUY8fnahciSeo8R2JaZsRozBaZeVPteiS1m6MwkjT47LC3jKMxkibKURhJGg4Gwnb6HLAC8K7ahUhqtXcCT8NRGEkaaI7EtFREPB/4GbB7Zl5eux5J7RIRM4HvAi/PzBtr1yNJ6h477C3VnIAPAU6LiJVq1yOpPZpjwunAoYZ1SRp8dthbLiKOBVYG9kqfLGnoRUQApwD3ZeY7atcjSeo+O+zt94/AxsD+tQuR1ApvAzahHBskSUPADnsfiIiNKEs97piZV9WuR1IdEbEpcCGwXWZeU7seSVJv2GHvA82J+V+Ab0TEirXrkdR7zWv/dOBfDOuSNFzssPeJZm71OGAV4I2Z+UTlkiT1SLPe+pnAPcABXs8iScPFDnufaE7QhwCrAR+qXI6k3voQ5bV/iGFdkobPUrUL0MRl5iMR8Qbg5xFxVWaeUbsmSd0VEW8C9gO2zMxHKpcjSarAkZg+FBEvAX4A7JqZV9SuR1J3RMRmwHn4WpekoeZITB9qTtwHA9+OiNVq1yOp85rX9lmUMRjDuiQNMTvsfSwiPgrsCOzsR+XS4IiIZYHzgYsy8wO165Ek1WVg72PNyhHfAOZRdkJ15RipzzWv61OApYE3+bqWJDkS08eaE/m+wOrAF5qlHyX1qeY1/AVgTWAfw7okCQzsfS8zHwb2BLYHDq9cjqTpOZzyWt6zeW1LkuSyjoMgM++LiN2BH0fEXZl5fO2aJE1ORLwVOBDYOjPvrV2PJKk9DOwDIjNvj4jdgIub0H527ZokTUxEvAY4Atg+M2+vXY8kqV286HTARMQWwH8Dr8/MS2vXI2nxImJr4NvAqzPz57XrkSS1jzPsAyYzfwHsA3wrIl5Wux5JY2teo98G9jWsS5LGYmAfQJl5HmUr87ObjruklomIzYHZwH6Z+YPa9UiS2svAPqAy81zgbcA5ETGzdj2SnhIRL6WMru3fvFYlSRqTgX2ANReevh0410671A5NZ/27wNu9OFySNBGuEjPgMvOsiJgH/HdEzMrMy2rXJA2rZmZ9NnBAZs6uXY8kqT/YYR8CTRdvP2B2RGxXuRxpKEXEtsDZwFsM65KkyTCwD4lmTnZv4MyIeF3teqRh0rzmvgns7cy6JGmyDOxDJDPPB3YHjo6It9euRxoGzWvtaGD35jUoSdKkOMM+ZDJzTjMW8/2IWB34WLp7ltRxERHAB4A3A9tl5g2VS5Ik9Sl3Oh1SEbEGZaWKnwLvzMx5lUuSBkZELAkcCWxF6az/oXJJkqQ+ZmAfYhGxEmWXxT9Tdlp8uHJJUt+LiOWAk4BVgNdm5v2VS5Ik9Tln2IdYEyT+FngMuDgi1qpcktTXmtfQxcDjlM66YV2SNG0G9iGXmY9QVo+ZDfw8IrasXJLUl5rXzs8pr6W9mteWJEnT5kiMnhQRewJfAf4xM0+qXY/ULyJiX+DzlA2RvlO7HknSYDGwawERsSnwHcqa0f/qxajS2JqLSz8JvAHYMzOvqlySJGkAGdi1iIh4JnAG8DBlo5d7K5cktU5EPB04BVgeeFNm/qlySZKkAeUMuxbRBI/dgBuAORGxReWSpFaJiM2BXwI3ArsZ1iVJ3WSHXYsVEW8EjqF87P8FN1nSMGs2Q/oH4H3AIZl5RuWSJElDwMCucUXE84DTgDuBt9hN1DBqRsVOANYE/i4zb6xckiRpSDgSo3Fl5k3AtsB1wBURsU3lkqSean7mr6CMiW1jWJck9ZIddk1KROwBHA8cBXwqMx+vXJLUNRGxFPBe4J3A/pl5TuWSJElDyMCuSYuItYGvAjMoIzJX161I6ryI2Ijyc/4AsF9m3lq3IknSsHIkRpPWBJddKPO8F0fEe5tOpNT3ImKpiHgvcAnlZ3wXw7okqSY77JqWiFiHsjuq3Xb1vYW66vtn5s1VC5IkCTvsmqYm0NhtV18bo6t+c92qJEkq7LCrY0Z021ehrFH906oFSRMQES8Hjgb+jF11SVILGdjVUc3GMnsBnwG+DxyemXfVrUpaVESsBnyKsqvve4BT3BhMktRGjsSoo7I4BdiI0rGcGxGHOiajtoiIJSPiEOAqys/oRpl5smFdktRWdtjVVRGxCWXN9mdQxmR+XLkkDbGIeAVl/OVe4NDMnFu5JEmSxmVgV9c1YzL/F/gscCnw/sy8oW5VGiYRsS7wMcqOvf8MnG5HXZLULxyJUdc1YzKnARsAVwKXRcQxEbFG5dI04CJijYg4BriMMgKzYWaeZliXJPUTA7t6JjMfyswjgA2Bv1Lm2z8eEU+vXJoGTEQ8PSI+Dsyl/KxtmJlHZOaDlUuTJGnSDOzqucy8OzMPA14CrAVcHxGHRcTylUtTn4uI5SPiMOB6ys/WSzLzsMy8u3JpkiRNmYFd1WTm7zPzrcCOwDbAjRFxuB13TVbTUT8cuJHys7RjZr41M39fuTRJkqbNwK7qMnNuZr6OsmPqpsBvI+ITzTrZ0pgiYrWI+ATwW8rPzq6Z+TpXf5EkDRIDu1ojM6/KzH2BLYCVgd9ExFHNDqrSkyJinYg4CvgN5Wdly8zcNzOvrFyaJEkdZ2BX62TmTZl5MLAx8CAwJyJOjYhtmiUiNYSi2CYiTgHmUH42Ns7MgzPzxsrlSZLUNa7DrtaLiJWBNwMHA48AxwAnZ+YDVQtTT0TEDGAfyvO/LOX5/1pm3lu1MEmSesTArr7RdNd3ogS3HYFTgC86rzyYml1yDwL2Bi6kBPULXENdkjRsDOzqSxGxNnBA83U98F/AN+269rfm05Q3AP8PWA84DjguM2+tWpgkSRUZ2NXXImJp4NXAvsDOwHnAycC5mflIzdo0MRGxLLA75TncBTif8hyenZmP1axNkqQ2MLBrYETEMyjd2X2BFwJnUoLfpZn5RM3atKCIWALYmvJcvRG4kvJcnZmZf65ZmyRJbWNg10CKiOcAe1EC4arAOcBs4IeZ+ZeatQ2riFgBeCUwi/KpyN3AScCpbnAkSdLYDOwaeBGxLvAaSlCcSbmAcTZwTmbeWbO2QRcRq1PC+SzKhcJzKP/2Z2fmDTVrkySpXxjYNVQiYhXgVZQAuRtwHfBDSoj/SWY+VLG8vhcRTwNeAexA6aZvAHyfEtK/l5n31KtOkqT+ZGDX0IqIZYBtKOFyR+AlwK8p4f0iSoB3fGYxmjGX+QF9R+DFwBU89W94aWY+Wqs+SZIGgYFdajThcytK8NwB2IxyMeTllFGOOcA1mfl4rRprioilgI0oY0Uzgc0pF/f+ihLOLwR+6pscSZI6y8AujaEZ79icBQPqsykhfg4lyP8PcP2g7bra7C66HvAiFgznt/HU330OcLljRJIkdZeBXZqEiFiJMjozP8hvQgm29wLXUmbirxvx379r63rwzfrnzwXWp8yarz/iv1embEg1l6cC+hWZeX+daiVJGl4GdmmamjXF1+apwDsy+K4NPAjc0XzdvtCv9wAPNF8Pzv91smM3zbjKisCMEb/OAFYB1gTWWujXNZvb3cqCbzTmf93q2vWSJLWDgV3qoibMr8KCQXlkeF6FBQP2is3Xo5Tw/jDwxIgvgCVGfC3XfN8ylMA/P/TPfwNwD0+9OVj4DcM9hnJJktrPwC61TEQEsAJPBfH54XzJ5ibzeCrAzw/2f0lfzJIkDSQDuyRJktRiS9QuQJIkSdLY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ux/AUsX4jLTmMAMAAAAAElFTkSuQmCC"/>
          <p:cNvSpPr>
            <a:spLocks noChangeAspect="1" noChangeArrowheads="1"/>
          </p:cNvSpPr>
          <p:nvPr/>
        </p:nvSpPr>
        <p:spPr bwMode="auto">
          <a:xfrm>
            <a:off x="597218" y="155734"/>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p>
            <a:pPr marL="0" marR="0" lvl="0" indent="0" algn="l"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Segoe UI"/>
              <a:ea typeface="+mn-ea"/>
              <a:cs typeface="+mn-cs"/>
            </a:endParaRPr>
          </a:p>
        </p:txBody>
      </p:sp>
      <p:sp>
        <p:nvSpPr>
          <p:cNvPr id="6" name="Title 6"/>
          <p:cNvSpPr txBox="1">
            <a:spLocks/>
          </p:cNvSpPr>
          <p:nvPr/>
        </p:nvSpPr>
        <p:spPr>
          <a:xfrm>
            <a:off x="854004" y="626273"/>
            <a:ext cx="7612380" cy="589058"/>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520" b="1" i="0" u="sng" strike="noStrike" kern="1200" cap="none" spc="0" normalizeH="0" baseline="0" noProof="0" dirty="0">
              <a:ln>
                <a:noFill/>
              </a:ln>
              <a:solidFill>
                <a:prstClr val="black">
                  <a:lumMod val="85000"/>
                  <a:lumOff val="15000"/>
                </a:prstClr>
              </a:solidFill>
              <a:effectLst/>
              <a:uLnTx/>
              <a:uFillTx/>
              <a:latin typeface="Segoe UI"/>
              <a:ea typeface="+mj-ea"/>
              <a:cs typeface="+mj-cs"/>
            </a:endParaRPr>
          </a:p>
        </p:txBody>
      </p:sp>
      <p:sp>
        <p:nvSpPr>
          <p:cNvPr id="7" name="Rectangle 6" descr="Graphic presents status of each claim after last proceeding on claim concluded in FY19; pending and joined cases are excluded.&#10;" title="outcomes in fy2019 by claim"/>
          <p:cNvSpPr/>
          <p:nvPr/>
        </p:nvSpPr>
        <p:spPr>
          <a:xfrm>
            <a:off x="2540317" y="4619688"/>
            <a:ext cx="3467605" cy="369332"/>
          </a:xfrm>
          <a:prstGeom prst="rect">
            <a:avLst/>
          </a:prstGeom>
        </p:spPr>
        <p:txBody>
          <a:bodyPr wrap="square">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Segoe UI"/>
                <a:ea typeface="+mn-ea"/>
                <a:cs typeface="+mn-cs"/>
              </a:rPr>
              <a:t>Graphic presents status of each claim after last proceeding on claim concluded in FY19; pending and joined cases are excluded.</a:t>
            </a:r>
          </a:p>
        </p:txBody>
      </p:sp>
      <p:pic>
        <p:nvPicPr>
          <p:cNvPr id="4" name="Picture 3" descr="How to read the Sankey diagrams&#10;" title="How to read the Sankey diagrams"/>
          <p:cNvPicPr>
            <a:picLocks noChangeAspect="1"/>
          </p:cNvPicPr>
          <p:nvPr/>
        </p:nvPicPr>
        <p:blipFill>
          <a:blip r:embed="rId4"/>
          <a:stretch>
            <a:fillRect/>
          </a:stretch>
        </p:blipFill>
        <p:spPr>
          <a:xfrm>
            <a:off x="6180435" y="4010124"/>
            <a:ext cx="2210981" cy="1318732"/>
          </a:xfrm>
          <a:prstGeom prst="rect">
            <a:avLst/>
          </a:prstGeom>
        </p:spPr>
      </p:pic>
      <p:sp>
        <p:nvSpPr>
          <p:cNvPr id="8" name="Title 7"/>
          <p:cNvSpPr>
            <a:spLocks noGrp="1"/>
          </p:cNvSpPr>
          <p:nvPr>
            <p:ph type="title"/>
          </p:nvPr>
        </p:nvSpPr>
        <p:spPr/>
        <p:txBody>
          <a:bodyPr>
            <a:normAutofit fontScale="90000"/>
          </a:bodyPr>
          <a:lstStyle/>
          <a:p>
            <a:r>
              <a:rPr lang="en-US" dirty="0" smtClean="0"/>
              <a:t>Outcomes in FY19, by claim</a:t>
            </a:r>
            <a:br>
              <a:rPr lang="en-US" dirty="0" smtClean="0"/>
            </a:br>
            <a:endParaRPr lang="en-US" dirty="0"/>
          </a:p>
        </p:txBody>
      </p:sp>
      <p:sp>
        <p:nvSpPr>
          <p:cNvPr id="3" name="Slide Number Placeholder 2"/>
          <p:cNvSpPr>
            <a:spLocks noGrp="1"/>
          </p:cNvSpPr>
          <p:nvPr>
            <p:ph type="sldNum" sz="quarter" idx="10"/>
          </p:nvPr>
        </p:nvSpPr>
        <p:spPr/>
        <p:txBody>
          <a:bodyPr/>
          <a:lstStyle/>
          <a:p>
            <a:pPr marL="0" marR="0" lvl="0" indent="0" algn="l" defTabSz="356616"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616" rtl="0" eaLnBrk="1" fontAlgn="auto" latinLnBrk="0" hangingPunct="1">
                <a:lnSpc>
                  <a:spcPct val="100000"/>
                </a:lnSpc>
                <a:spcBef>
                  <a:spcPts val="0"/>
                </a:spcBef>
                <a:spcAft>
                  <a:spcPts val="0"/>
                </a:spcAft>
                <a:buClrTx/>
                <a:buSzTx/>
                <a:buFontTx/>
                <a:buNone/>
                <a:tabLst/>
                <a:defRPr/>
              </a:pPr>
              <a:t>23</a:t>
            </a:fld>
            <a:endParaRPr kumimoji="0" lang="en-US" sz="72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512647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 presents status of each claim after last proceeding on claim concluded in FY19; pending and joined cases are excluded.&#10;" title="outcomes in fy2019 by claim"/>
          <p:cNvPicPr>
            <a:picLocks noChangeAspect="1"/>
          </p:cNvPicPr>
          <p:nvPr/>
        </p:nvPicPr>
        <p:blipFill>
          <a:blip r:embed="rId3"/>
          <a:stretch>
            <a:fillRect/>
          </a:stretch>
        </p:blipFill>
        <p:spPr>
          <a:xfrm>
            <a:off x="1024589" y="1175541"/>
            <a:ext cx="6903721" cy="3622843"/>
          </a:xfrm>
          <a:prstGeom prst="rect">
            <a:avLst/>
          </a:prstGeom>
        </p:spPr>
      </p:pic>
      <p:sp>
        <p:nvSpPr>
          <p:cNvPr id="5" name="AutoShape 2" descr="data:image/png;base64,iVBORw0KGgoAAAANSUhEUgAAAuwAAAI/CAYAAAAsiox9AAAABHNCSVQICAgIfAhkiAAAAAlwSFlzAAALEgAACxIB0t1+/AAAADl0RVh0U29mdHdhcmUAbWF0cGxvdGxpYiB2ZXJzaW9uIDMuMC4yLCBodHRwOi8vbWF0cGxvdGxpYi5vcmcvOIA7rQAAIABJREFUeJzs3XecXFX9//HXG4LUUAREQCCC9BYgoYUOgoQmnRDBUEXp/oiiKNWvgIiAUqSIEUSkQ+g99JIEQhJqpDelQ0JP+Pz+OGfJMOzszuzO7p3deT8fj3nszp1bPndm5+5nznzOOYoIzMzMzMysMc1QdABmZmZmZlaZE3YzMzMzswbmhN3MzMzMrIE5YTczMzMza2BO2M3MzMzMGpgTdjMzMzOzBuaE3czMzMysgTlhNzMzMzNrYE7YzczMzMwamBN2MzMzM7MG5oTdzMzMzKyBOWE3MzMzM2tgTtjNzMzMzBqYE3YzMzMzswbmhN3MzMzMrIE5YTczMzMza2BO2M3MzMzMGpgTdjMzMzOzBuaE3czMzMysgTlhNzMzMzNrYE7YzczMzMwamBN2MzMzM7MG5oTdzMzMzKyBOWE3MzMzM2tgTtjNzMzMzBqYE3YzMzMzswbmhN3MzMzMrIE5YTczMzMza2BO2M3MzMzMGpgTdjMzMzOzBuaE3czMzMysgTlhNzMzMzNrYE7YzczMzMwamBN2MzMzM7MG5oTdzMzMzKyBOWE3MzMzM2tgTtjNzMzMzBqYE3YzMzMzswbmhN3MzMzMrIE5Ya9A0jBJUXKbLOkxSQdI6lPjvuaWdLSkVbsq3pJjDZO0Zx33F5KOrvP+Wrv9s2SdVySdV69j1hjf7yRNbePxRSV9IOmCCo9fKOk9SQt3XZTVkbSrpKslvSTpI0lP5r/D2VpZd35JF0h6R9IUSTdKWrpsnZkknSDpNknv5tdthwrH7ivpDEmvS/pE0qOV1jUzM7O21ZR4NqkdgVeAOfPvfwG+BRxZwz7mBo7K+3mk3gGWGUZ6Xc+v0/7WIsVdTyOAs8uWvVny+1bA+3U+Zl1ExEuSfgGcJemiiLi55TFJPwB+BOwdEa8WFuR0hwMTgF8A/wUGkv5u1wM2alkpfwC9CZgH+AnwEfBbYJSklSKi5bWZGfgp8ChwIzCktYNKEnADsDxwBPAcsAtwqaTtI+Kq+p6mmZlZ7+aEvX3jIuI/+fdbJH0POITaEvYeKyIe7ILdvtrWfiPi0S44Zj2dDewEnC1phYiYImkO4K/ArRHxt+4KRNLMEfFphYc3Lkm2ISXgHwJnSFo9Ih7Oy3cGVgVWj4jReb8PA88DhwK/BsjnOXdEhKT+VEjYgc2AdYAdI+LyvOxmSd8F/gg4YTczM6uBS2JqNxroK+lbAJJ2kXSHpDdzKcGjkn7csrKkfqTEB+DckhKQYSXrbCfpwVy28J6kyyQtWnpQSS9I+mc+3pOSPpQ0RtI6JeuMAtYHBpUcZ1R+7NuS/iHpNUmf5lKF61rOo5LykphcUhGSlpR0fT7nFyUdKakuf0/lJTGSFsqlJi2xvybpWknzlqwzh6Q/SHo2r/NfSZdLmj8/voCkcyRNys/zS/n5XKjW+CIigL2B+YHf58XHA/MC+5Sdy5ySTsnH+yzH9/9yK3TLOn0l/aXkdX1N0lWSlijb1wH5uV9D0jWS3gdubyPON1tZPDr/LC3Z2Rp4piVZL9n2ZmCbVs69PWvmnzeWLb8JWFzSylXsw8zMzDK3sNfuu8A0YEq+vzhwOXAC8AWp3OA8SbNGxF+B14HtgCtJSd3IvN2zAJL2A84C/g4cC/QFjgbuyuUIk0uOvS6wNKlc4RPgOOA6Sf0i4j3gZ8A/gRlJpQ0AH+SfFwKLAcOBl4EFgI2Br9UzV+mqHPMppBKWY/J+/17FtlJZP4CIqFg3DlwELAgcRirPWQD4PjBr3tnMpMR1BdJz/CCpDGnz/PNNUjL9EfBL4C1SwnoYcI+kZSPisyriLo33OUlHACdLepH03B8UES+WnOTMwB3AIqTX6knS38cJpBKro/KqswMz5fv/I30QOBB4QNLSEfFu2eEvJb2ef6b2D93r559PlixbHpjYyrqPA1tLmjEiptVwjGlAAJ+XLW/5JmAF4DEASX8E/h8wf0S8VcMxzMzMmkdE+NbKjVQLHqQEuQ/T63unAVdX2GaGvO65wGMly/vlfe1dtv4cpFrt88uW9wM+Aw4pWfYC8C4wT8myAXm/u5YsGwXc20psU0gJZa3PQwBHl9w/Oi/bo2y9CcAtVe6vtdv3StZ5BTiv5P7HwM/a2Oe+eR+DazivPqQPXwFsVbL8d8DUKvcxA3Bf3sddgMoe/ynpQ9yAsuXHkz48zFlhvzMCc+W/gX1Klh+Qj3VcB/+mF89/Q1eVLX+t9PkuWX5IPt48rTzWPz+2QyuP7ZQfW7ds+aV5+YEly04EpgLzduScfPPNN998860Zbi6Jad9TpJbCd4AzSa29X47CkktDLpb0al7vc1K5xNKt7KvcWqSW1osk9Wm5kRLWp0itsaUeiK+2tk7IPxelfaOB4ZIOlrRiaUlGB11fdn9ilXFA6hA7sOz2chvrjwF+KelASSu08vimpLr4GyrtQMn+ksZLmkJ6nZ7LD1fzWn1NRHwB/F+++38RUV4u8gPgCWBc2et7C+nbgQEl8e2WS5w+ICWw75Fa3VuLreYacEnzANfk/f6k/GFSIv21zWo9TjaSVAb2V0kDJH1T0v7AD/PjX7SsGBG/jIg+EfF2B49lZmbW6zlhb9+2pIRyGWD2iNg9It6BVDcN3AqsTBqRY9287vmkETXa01I/fhvTk/2W24qkMo5S75TeiemdDWep4lg7kxKpXwDjgVc7WXf+Ttn9T6uMA+D1iBhTdqvUcRJgB9IHhF8BEyS9KumIktjnpf2RbA4BTifVZW8LrA4Myo9VG3drPiv7WepbpHKT8tf2jvz4vACShgAXAGNJrdNrkP6OplSI7fVaAsx/pzfkeDaLiDfKVnkH+GYrm85D+vDwQSuPVRQRnwDb57ujgbdJ749f52U1xW9mZtbsXMPevokxfZSYcmuR6sLXjYh7WxaW12e3oaVVcRipXrjc5FaWdUhO0vYH9lcaX/vHpLrzN0k19A0rIv5HqhH/maRlgD1IpStvkMqP3mJ6R8dKdgFujojhLQskLdk1EX/pbVIL+48rPP5sSWyPRcSXLd+S5iSVTLWmmo6fLfuZhfRBbVlgg4h4ppXVHgdWamX5cqTOqLXUr6cA00g/y0tanPSh42nS3/kXwAO17s/MzKyZuYW9c1o6bH7ZuS6XHmxTtl5L6/GsZcvvJyXl32ulxXlMRDzdgZg+beU4XxERT0fEr0n1zK2VmDSsiHgqIn5Jet5aYr8F+I6kzdvYdDa+3glyjy4IsdRNpDr5tyq8vi3lTa3FNqyzB5c0E6lD9Oqk+v5xFVYdCSwtabWSbecllfSMrLBNVSLiuYh4gtQ48DNS/w+3sJuZmdXALeydcz+pXOAMSUeRRvv4DanFd66S9f5Ham3dRdJ44EPg+Yh4W9LwvP38pGHw3ieNYLI+MCoi/lVjTE+QWqJ3JrXgTiZNmnMbqf6+pSZ/G1LJwy01n3U3yonjjUyPfSpp1J2+pHIkgH+Q+g1cKul44CFS34DNgT/kb0huAn4u6XBSTfwmeT9d6Txgd9KIPyeT6vxnAZYEto6IjfN6NwF/lPR70mg3a5GGh/yok8c/H9iC9Df5haTSbyFeLEmc/00aqeVSSb9k+sRJU0ijAH1J0kak8pl+edGauTvE1Ii4umS9o0it6v/N6x5MKgHaumx/J+ZjL+A6djMzs9Y5Ye+EiHhT0rbAyaSWzNeA00gJzVEl630haW/SmN23kZ73PYAREXG2pJdJwy3uSupo+CpwN1CpRbQtJ5I6Kp5HKqm4izSRzSOkJHAxUlnC08DQiLimA8foTh+Rnod9SbFPI8U+JCKuA4iIzyRtQhrB5if559vAPaROluRlc5KSw1mAO4HBwKSuCjwiPpG0IWm2zwNz/B8A/+GrnXZPA75N6sx8MKlkZDDpteuMlm8cfpdvpYaTJjEiIqZK2gz4E6nE6Buk527DVurd/wCsVnL//+WfH/LVEp65SH+LC5Jq5K8DfttK6/qM+dbZTtBmZma9lr4+sIWZmZmZmTUK17CbmZmZmTUwJ+xmZmZmZg3MCbuZmZmZWQNzwm5mZmZm1sCcsJuZmZmZNTAn7GZmZmZmDcwJu5mZmZlZA3PCbmZmZmbWwJywm5mZmZk1MCfsZmZmZmYNzAm7mZmZmVkDc8JuZmZmZtbAnLCbmZmZmTUwJ+xmZmZmZg3MCbuZmZmZWQNzwm5mZmZm1sCcsJuZmZmZNTAn7GZmZmZmDcwJu5mZmZlZA3PCbmZmZmbWwJywm5mZmZk1MCfsZmZmZmYNzAm7mZmZmVkDc8JuZmZmZtbAnLCbmZmZmTUwJ+xmZmZmZg3MCbuZmZmZWQNzwm5mZmZm1sCcsJuZmZmZNTAn7GZmZmZmDcwJu5mZmZlZA3PCbmZmZmbWwJywm5mZmZk1MCfsZmZmZmYNzAm7mZmZmVkDc8JuZmZmZtbAnLCbmZmZmTUwJ+xmZmZmZg3MCbuZmZmZWQNzwm5mZmZm1sCcsJuZmZmZNTAn7GZmZmZmDcwJu5mZmZlZA3PCbmZmZmbWwJywm/UwkqbUuP4ISc9LGpdvB3VVbGZmZlZ/fYoOwMy6xfCIuLzWjSTNGBHTuiIgMzMzq45b2M16KEkbSBol6XJJT0m6SJJq2H6IpAmSJko6sWT5FEnHSnoIWEvSQEn3S3pM0sOS+kqaUdJJkkZLGi/pJ11ykmZmZuaE3ayHWwU4BFgOWBwYVGG9k0pKYlaUtBBwIrAR0B8YKOmHed3ZgYkRsQbwMHAJcHBErAxsAnwM7AW8HxEDgYHAPpK+2zWnaGZm1tycsJv1bA9HxCsR8QUwDuhXYb3hEdE/3yaQkuxREfFmREwFLgLWy+tOA67Ivy8NvB4RowEi4oO8/qbA7pLGAQ8B8wJLdsH5mZmZNT3XsJv1bJ+W/D6N6t/TbZXOfFJSty4gKmx/YETcXOXxzMzMrIPcwm7WnB4C1pc0n6QZgSHAXa2s9xSwkKSBALl+vQ9wM/BTSTPl5UtJmr2bYjczM2sqbmE3a0IR8bqkXwF3klrLb4iIa1pZ7zNJOwN/kTQrqX59E+A8UvnNI7mj65vAD8u3NzMzs85TRGvfdpuZmZmZWSNwSYyZmZmZWQNzwm5mZmZm1sCcsJuZmZmZNTAn7GZmZmZmDcwJu1kPIsm9xM3MzJqME3YzMzMzswbmhN3MzMzMrIE5YTczMzMza2BO2M3MzGogKSSdXHL/MElHd3KfG0i6rob1h0k6vTPH7AhJU7r7mGbmhN3MzKxWnwLbSZqv6EDMrDk4YTczM6vNVOAc4NDyByTNL+kKSaPzbVBePkHS3ErelrR7Xn6hpE1Ktp9B0iRJ85fc/09bHw4k7ShpoqTHJN2dly0v6WFJ4ySNl7SkpH6SJpZs9+U3A5KWkHSTpLGS7pG0TF7+XUkP5HM5rg7PnZl1gBN2MzOz2p0BDJU0V9ny04BTImIgsD1wXl5+HzAIWB54Dlg3L18TeLBl44j4AvgnMDQv2gR4LCLeaiOWI4HNImJlYOu8bD/gtIjoDwwAXmnnfM4BDoyI1YDDgDNLzuesfD7/bWcfZtZF+hQdgJlVLyJUdAxmBhHxgaQLgIOAj0se2gRYTvryrTqnpL7APcB6wIvAWcC+khYG3omIKSXrA5wPXAOcCuwJ/L2dcO4DRki6FLgyL3sAOELSd4ArI2JS2TG+JGkOYG3gspJ1Zs4/B5E+eABcCJzYTixm1gXcwm5mZtYxpwJ7AbOXLJsBWCsi+ufbwhExGbib1Kq+LjAKeBPYgZTIf0VEvAz8T9JGwBrAjW0FERH7Ab8BFgHGSZo3Iv5Fam3/GLg572sqX/2/P0tJzO+VxNw/IpYtPUQVz4WZdSEn7GZmZh0QEe8Al5KS9ha3AAe03JHUP6/7MjAfsGREPAfcSyo9+VrCnp1HKo25NCKmtRWHpCUi4qGIOBJ4C1hE0uLAcxHxZ2AksBLwP+BbkuaVNDOwZY7tA+B5STvm/UnSynn39wG75N+HYmaFcEmMWUEkzQTMDcwB9M238t9nIX2wbrkBfFFy+wSYAkzOt/Lf34uIz7vnjMya0smUJOikEpkzJI0n/Y+9m1RPDvAQMGP+/R7geFLi3pqRpFKY9sphAE6StCQg4HbgMeBw4EeSPifVnh8bEZ9LOjbH8TzwVMk+hgJnSfoNMBPw77yfg4F/SToYuKKKWMysCyjC33SZ1ZukOYElgcWABYGF8s/S3+cB3qdysj2ZlJC3JOctb1YxPYGfhdYT/Zbf5wLeBV4HXss/S39/EZiUW9jMrEFIGkDqvLpuuyubWa/nhN2sg3IL+RLAUvm2dMnvcwL/AV5genJc/vPN9r7qrkOMMwLz89UPCqU/+wHfAz4Anim5PZ1/PusWerPuJelw4KfA0Iio1AJvZk3ECbtZFXJyvhxpeLTV8m0FUuLdktyWJruv5eHZGp6kGUjJe/mHjqVJif1EYGy+jQGecBJvZmbWfZywm7UiD7e2AWlIs5bk/EW+mriOi4hePU13Hu6tZRznlg8qizE9ib8fuDMiXi0sSDMzs17OCbsZIGkhUoK+AbAhqb78LlKHsNE0QXJerbIkfl1gfVKd/J2k4epGRcRrhQVoZmbWyzhht6YkaTZgY2ALUoI+PylBb0k6J/aUkpai5ZKaFZj+YWd90hjTdwLXA7dHxEeFBWhWR5LCE5iZWXdzwm5NQ9K3SeMOb0VKLMcC15GGQRvvBL0+cgK/ImnGxy1JZTR3AtcC10WEpze3HssJu5kVwQm79WqSlgW2Jc34tzRwM2l845vypCfWxSR9E/gB6TXYjNQpdyRwVUQ8WWRsZrVywm5mRXDCbr1OrkffBfgRsABwJXANcHdEfFZkbM1O0jeA9UjJ+/akmRf/Cfzbde/WEzhhN7MiOGG3XkFSX2A7UpI+ALgKuIjUAbJLxzq3jsljxK9Pes22JY28809Sy7sncrKG5ITdzIrghN16LEki1aLvAwwmdRa9CLg2Ij4uMDSrkaRZSX0LhpI6r94InEMaMtIXKWsYTtjNrAhO2K3HkTQ3sDtpJsBpwF9JJRVvFRqY1YWk+YCdSa9vH+BM4IKIeK/QwMxwwm5mxXDCbj2GpP7Az4AdgZtIidy9boHtnfI3KOuQXvMfAJcBZ0bEuEIDs6bmhN3MiuCE3RparnPeHjgE+A5wNvA3Dw3YXPKQnHsBPwFeAU4DLnf/BOtuTtjNrAhO2K0hSZqZVPbyC+AN4CTSGN5TCw3MCiWpD2ls98NIIwD9gVQu82mhgVnTcMJuZkVwwm4NJU97/xPgUGAC8PuIuKfYqKwRSVoX+DWwEvAn4JyImFxsVNbbOWE3syLMUHQAZgCS5pV0DPA8sDqwVURs7mTdKomIeyJic1KL++rAc5KOkTRvwaGZmZnVlRN2K5SkOSQdCTwDLAysHRE7R8SjBYdmPUREPBoROwNrAwsBz0g6Mn9bY2YNQtK2kkLSMl18nA0krd2B7V7Io1SVL78hj05Wy752lzRR0uOSnpB0WK3xVNhvP0m71mNf1rM4YbdCSPqGpAOAScAywOoRsXdETCo4NOuhImJSROxDam1fBpgk6YA8u6qZFW8IcC9pJuoukfu5bED6AF8XETG4lmFlJW1OGihh04hYHlgVeL+zceRz6wc4YW9CrmG3biVpBtJF+zjgaeBXHqbPukIeBvR4YGngt8DFEfFFsVFZT+ca9o7J33g9TZrsbmRELJOXLwhcAsxJmnfhp8D9wN9Is1YHcH5EnCJpCeAMYH7gI2CfiHhK0gjgHWCV/HMQaY6ON4EDgadI83UsmsM5JCLuy+VzF+f9PUwaPna18jk9JL2QY5mDNKnbvaQPBK8C25RP1CfpbuDoiLijleehf45lNuBZYM+IeFfSKOCwiBiTW/nHREQ/ScOALYBZgNnzdsuSykf/ERGntPvkW6/gFnbrNpI2BR4lXUD3zDXqTtatS0TEuFzjvidwAPCopM0KDsusWf0QuCkingHekbRqXr4rcHNE9AdWBsYB/YGFI2KFiFgR+Hte9xzgwIhYjTRS1Jkl+18K2CQiticlxKdERP/cD+q0fH8gaZjg8/I2R5Hm8lgFGMn0hL4tSwJn5Jbz9/L+yq0AjK2w/QXALyNiJdLACkdVccy1gB9HxEbA4cA9+dycrDeRPkUHYL2fpH7AKcCKwHDgak92ZN0lIkbletZtgNMlTQQOjYgXio3MrKkMAU7Nv/87338EGA2cL2km0v+GcZKeAxaX9BfgeuCW3EK/NnBZmlMNgJlL9n9ZG/MybAIsV7LdnJL6AusB2wFExPWS3q3iPJ4vaWgaSypRqYqkuYC5I+KuvOgfpAnh2nNrRLxT7XGsd3ILu3UZSbNI+i0whnRhWyEirnKybt0tkqtJHxrHAmMk/VbSLAWHZtbr5dKTjYDzcnnJcGBnpfqiu0mJ86vAhZJ2j4h3Sa3to4D9SS3iMwDv5ZblltuyJYf5sI0QZgDWKtlu4ZIhYGv9f1Q658M0Wm/4fBxYrcb9TmV6TlZ+XWrr3KxJOGG3LiFpC2AiqbPNgIj4XUR8UnBY1uQi4pOI+B3pn+kqwMT8t2pmXWcH0gRni0VEv4hYhFSDvY6kxYA3IuJcUt36qrmGe4aIuILU/2TViPgAeF7SjgBKVq5wvMlA35L7t5DK4sjb9s+/3g0Mzcs2B+ap0/keD/whz9CMpJklHRQR7wPv5jkkAHYDWlrbX2B6kr9DG/suPzdrEk7Yra7ykFPXkL76PCAitnXpgTWaiHgxIrYj/RM/VdLIXLplZvU3BLiqbNkVpPr1DYBxkh4l1YOfRhrid5SkccAI4Fd5m6HAXpIeI7Vib1PheNcC20oal5Pjg4ABksZLegLYL693DLCepEeATYGXOnuiABFxA6lz7G2SHid9q9fSEv9j4CRJ40m1+sfm5X8EfirpfuBrQ0uWGA9MlfSYpEPrEa/1DB4lxuoij/7yE9LoL6cCJ3m6eOsJJM1M6sB2CHAkcLZHk7FKPEqMmRXBCbt1Wm6Z/BtpyKs9IuKJQgMy6wBJy5Ja86YAe/mbIWuNE3YzK4JLYqzDJM0g6aekTqW3AIOcrFtPFRFPksZvvhkYLemn+ZsjMzOzQrmF3TrErerWm7m13SpxC7uZFcGtR1YzSbuRxs51q7r1Sq20tu9ecEhmZtbE3MJuVcsTV5wOrAHsHBHjCw7JrMtJWpE0dfpoYP+ImFJwSFYgt7DXzs+ZWee5hd2qImklUsISpHHVnaxbU4iICcBA0iQpY/J7wczMrNs4Ybc25ckp9gNuB34fEXtEhGdds6YSER9GxJ7A74DbJe2nknnOzczMupJLYqwiSXMB5wJLkUpgni44JLPCSVoKuBSYBOwTEe8VHJJ1I5d31M7PmVnnuYXdWiVpGVIJzFvAmk7WzZKIeAZYE3gDeDiPKGNmZtZlnLDb10jaHLgbOCEifhYRnxQdk1kjiYhPImJ/4HjgLkmDi47JzMx6L5fE2JdyTe5hwKHAjhFxX8EhmTU8SWsDlwOnAH8MX1R7NZd31M7PmVnnOWE3ACTNCpwDLAf8MCJeLjgksx5D0iLA1cATwL4R8XHBIVkXcfJZOz9nZp3nkhhD0sLAXcBMwLpO1s1qk98z65LeQ3fl95SZmVldOGFvcpKWBx4ArgGGRMRHBYdk1iPl984QUkv7g5JWKDgkMzPrJVwS08QkrQNcARwaEf8qOh6z3kLSrsCpwHYRcW/R8Vj9uLyjdn7OzDrPLexNStLWwFXAbk7Wzeorv6d+BFyV32tmZmYd5oS9CUnaCzgbGBwRtxQdj1lvlN9bg4GzJe1ddDxmvZWkb0v6t6RnJT0h6QZJS0naQNJ1Ne5rhKQd8u+jJA3omqjbjWOYpNNrWL9/peFl8/PwvqRHJT0p6ShJm0kal29TJD2df7+gZLvTJL0qaYaSZcMkvZnXfVzS5ZJm69zZWjWcsDcRJUcARwDrR8ToomMy683ye2x94NeSjshDp5pZneT31FXAqIhYIiKWA34NLFBsZN2uP6mBoJJ7ImIVYADp27+3IqJ/RPQHxgBD8/3dAXKSvi3wMrBe2b4uyesuD3wG7Fznc7FWOGFvEvnNdyqwEzAoz9ZoZl0sv9cGkd57p5W2VplZp20IfB4Rf21ZEBHjIuKefHeO3Ar8lKSLWj40SzpS0mhJEyWd096HaUmbSnpA0iOSLpM0R17+gqRj8vIJeZZwJM0v6da8/GxJL0qaLz/2I0kP51bqsyXNmJfvIekZSXeRrhmtxbG6pPtza/n9kpaW9A3gWGDnvM+KCXREfAiMBZao4nmdCJxF6kzfWix9gNmBd9vZl9WB/3E0gZwgnAkMJLWsv15wSGZNJb/n1iO1bp3lpN2sblYgJaCVrAIcQppjZHGmJ8KnR8TAiFgBmBXYstIOcqL9G2CTiFiV1CL985JV3srLzyJNPghwFHBHXn4VsGje17KkFulBuXV7GjBU0oLAMTm+7+d4W/MUsF5uLT8S+H1EfJZ/b2n5vqSNc5kXWBN4vNI62RDg4hz7lpJmKnlsZ0njgFeBbwLXtrMvqwP/0+jlcmJwDrA8sFlEvFdwSGZNKSLeBzYj/SM+10m7Wbd4OCJeiYgvgHFAv7x8Q0kPSZoAbET6H1nJmqT37X05Uf0xsFjJ41fmn2NL9r8O8G+AiLiJ6a3QGwOrAaPzvjYmfZBYg1TW82ZOwCsl3XMBl0maSJpdua24S60r6VHgFuCEiKiYsOcW+8HA1RHxAfAQsGnJKpfkDxvfBiYAw6uMwTqhT9EBWNfJCcF5pK++No+IKQWHZNbUImKypM2B64C/SdorJxJm1jGPAzu08finJb9PA/pImoX0rfOAiHhZ0tHALG3sQ8CtEdFqaUjJMaYxPa+qVGIj4B8R8auvLJR+CFQzzvZxwJ0Rsa2kfsCoKraBVMNe8VuEMj8gfTCYkCuFZgM+Aq4vXSkiQtK1wIHACVXu2zrILTy9VE7WzyZw56z6AAAgAElEQVQl64OdrJs1hvxe3ILUqna2W9rNOuUOYGZJ+7QskDRQ0vptbNOSnL+Va9HbSvgBHgQGSfpe3v9skpZqZ5t7Sf1WkLQpME9efjuwg6Rv5ce+KWkxUiv2BpLmzeUnO1bY71ykUhSAYSXLJwN924mpWkOAvSOiX0T0A74LbFphNJh1gGfrdFxrg/9R9EK588wZwLLAFrmTiZk1iPye3IL0Hj3Do8eYdUyk2R+3Bb6vNKzj48DRwGttbPMecC6pnONqoM0R0yLiTVJyfLGk8aQEfpl2QjuGlOQ+AmwOvA5MjognSPXwt+R93QosmPu5HE2aefw24JEK+/0DcLyk+4AZS5bfCSzXXqfT9uSkfDNKWtPz9epeYKu8qKVz63hSH4HjOno8q55nOu1l8j/+k4G1SDXrHxQckplVIKkvqab0QeDn4Qtyw5Nn7axZMz5nkmYGpkXEVElrAWflum+zDnENe+8znNTDfD0n62aNLde0DwbuBn4BnFhwSGZWH4sCl+aSt8+AfdpZ36xNbmHvRSQNI32lNigiXm17bTNrFJIWBu4Djo6IEQWHY21oxtbizvJzZtZ5bmHvJSRtQeqlvYGTdbOeJSJelfQDYJSkNyPi+nY3MjOzpuFOp71Aro8bAWwTEU8VHI6ZdUB+724DjMjvaTMzM8AJe4+XZ027Ctg9Ih4qOh4z67j8Ht4duFpSpZkOzSyT5LpeawpO2HuwPI7rjcAvI+LGouMxs87L7+XhwI2SFig6HjMzK547nfZQeergO0gznv226HjMrL4kHUuaMn3jiPi0vfWte7gDZe268jnz62HNwgl7D5THWj8XmA/YzlObm/U+eTi4K4C3gX08RntjcIJYOyfsZp3nkpie6QBgDWA3J+tmvVN+b+8GrE56z5uZWZPysI49jKSNgSOAtSJictHxmFnXiYgpkrYBHpD0ZETcVnRMZmbW/dzC3oNIWgL4F7BLRDxfdDxm1vXye30X4CJJ3ys6HjMz635O2HsISbMDI0kzIY4qOBwz60b5PX80cE2+FpiZWRNxp9MeQtLfSa/XsKJjMbNiSBoBRETsUXQszcqdHGvnTqdmnecW9h5A0m7AWrjjmVmzOwBYM18TzMysSbiFvcFJWhq4lzQW8/ii4zGzYklaCbgdWCcini46nmbjFt3auYXdrPPcwt7AJM0CXAr81sm6mQHka8FvgEvzNcLMzHo5J+yN7WTgaeDsogMxs4ZyDunacHLRgZj1FJKmSRonaaKkayXNXef9by3p8Drta0onth0l6el8ruMk7ZCX39+JfY5o2U8ry5+X9JikZyRdIGnhDh5jgKQ/t/H4QpIu78i+a4hhmKSFKjzWcq7jJD0iaS1JZ+T7T0j6uJXnvI+ktyQdX7av0tfoSUn7thebx2FvUJK2BzYHVvEMh2ZWKiJC0j7AI5J2iIgu/Sdm1kt8HBH9AST9A9gf+L967TwiRpJGc2sEQyNiTOmCiFi7i441PCIuz7OwHwLcKWmFiPislp3keMe08fhrwNc+NNTZMGAi8FqFx1vOdVPg7IhYCUBSP+C6lr+vEpuSGld2kvTrsnxuaESMkfRN4FlJI9p6ztzC3oAkfRs4CxgSEe8XHY+ZNZ58bdgFOCNfM8yseg8AX7YESxouabSk8ZKOKVm+e172mKQL87L5JV2R1x8taVBePkzS6ZLmkvSCpBny8tkkvSxpJklLSLpJ0lhJ90haJq/zXUkP5P0dVyloSVfnbR+vplW2bNsp+ecGuYX3cklPSbooJ9tIOjLHMFHSOS3LqxHJKcB/SQ2OSNo0n9cjki6TNEdePlDS/fl5fVhS3xzXdfnx9Utaqx/Nj/eTNDE/Poukv0uakB/fsOQ1uDI/x5Mk/aHCc/G188yt4gNIc16MkzRrG6d7N1DNvBhDgNOAl4A1K6wzB/AhMK2tHTlhbzD5zfFX4NyIeKjoeMyscUXEaOBc4K+1/GM1a2aSZgQ2JreG59bSJYHVgf7AapLWk7Q8aWbxjSJiZeDgvIvTgFMiYiCwPXBe6f7zh+nHgPXzoq2AmyPic1I524ERsRpwGHBmyT7Pyvv8bxvh75m3HQAcJGneCuu1JJ3jKqyzCqk1fDlgcWBQXn56RAyMiBWAWYEt24ilkkeAZSTNR+pvs0lErEpqPf+5pG8AlwAH5+d1E+Djsn0cBuyfW6zXbeXx/QEiYkVSUvwPTe/T0x/YGVgR2FnSIq3E+LXzzN9UjiG1fPePiPJjltoKmNDWk5AT/o2B64CLc5ylLpI0ntQCf1xEOGHvYXYlfWo7tuhAzKxHOA5YgnTtMLPKZpU0Dngb+CZwa16+ab49Sk42SQn8RsDlEfEWQES8k9ffBDg972skMKekvmXHuoSUNEL6JuyS3Lq8NnBZ3vZsYMG8ziBSUgdwYRvncJCkx4AHgUVynK1pSTr7R8TbrTz+cES8EhFfAOOAfnn5hpIekjQhn//ybcRSSUvjwZqkDwT35fP9MbAYsDTwem5wICI+iIipZfu4D/iTpIOAuVt5fB3y8xQRTwEvAkvlx26PiPcj4hPgiXzMch09z5PyuewL7NXOulsCd0bER8AVwLb5w2KLobmkZlHgMEmtxfkl17A3kPy19inA4Ij4tOh4zKzxRcSnkoYBN0i6PSLaap0za2YfR0R/SXORWj33B/5MSjCPj4ivDPCQk8XW+pDNAKxV3gJb9iXXSOB4pfrk1YA7gNmB91qpc27RZn81SRuQPiysFREfSRoFdHSkqNIcYxrQJ7dQnwkMiIiXJR3dwf2vQhp6VsCtEfGVlmWloWnbPNeIOEHS9cBg4EFJmwCflO6mjc2/dm5lx+/MeQ6voc/QEGCQpBfy/XmBDYHbSleKiDclPQKsQfrg0Sq3sDeIslKYip0uzMzKRcRYXBpjVpVcsnIQqVVzJuBmYM+S+uqFJX2LlHTu1FJSkpNvgFsomchQ0tcS8IiYAjxMKnW5LiKmRcQHwPOSdszbSdLKeZP7SC3xAEMrhD4X8G5O1pehck10R7UkrW/l56KmDp75fA4ifWtwE+lbgEGSvpcfn03SUsBTwEKSBublfSWVJ9VLRMSEiDiRVKayTNnh7iY/T3mfi5JKSzp7npOB8m9LaiZpTtK3AItGRL+I6Ef6gFheFoOk2Ugfcp5ta59O2BvHrqSvtV0KY2Yd4dIYsypFxKOkOvNdIuIW4F/AA7lE4nKgb0Q8ThpF5q5chvKnvPlBwAClzqhPAPtVOMwlwI/yzxZDgb3y/h4HtsnLDwb2lzSalJi35iZSS/h40vv9wVrPuy0R8R7pg/8E4GpgdJWbnpTP5xlgILBhRHwWEW+SRl25OMf8ILBMHgllZ+Avebtb+XoL9yG5Q+hjpPr1G8sePxOYMb9elwDDqq1MaOc8R5AaPtrrdNqe7YA7ymK6Btha0sz5/kW5vGYsMCI3vFTkmU4bgKQFgPHAFm5dN7OOkrQacAOwUkT8r+h4eiN5Zs2adeVz5tfDmoUT9gYgaQTwVkQcVnQsZtazSToJmD8ihhUdS2/kBLF2TtjNOs8Je8EkrQ1cCiwbEZOLjsfMerY8WsWTwE4R0eGZDa11ThBr54TdrPNcw16gPLzPGaRex07WzazT8rVkOGlCpRnbW9/MzBqfE/Zi7Qe8D/y76EDMrFf5N+naUqkznJmZ9SAuiSlIHjLqcVJv6olFx2NmvUuepXEUsHxEvFFwOL2GSzBq1wglMX7drKdzwl4QSeeTJlD4edGxmFnvJOlkYJ6I2LPoWHoLJ361c8Ju1nlO2AuQJwu4hjQe6QdFx2NmvVOevONJYNuIeLjoeHoDJ361c8Ju1nmuYe9meRbCE4GjnKybWVfK15ijgBM8A6qZWc/lhL37fR9YGPh70YGYWVMYASxEuvaYmVkP5IS9G0maATgBOCIiphYdj5n1fvlacwSpld3XfDOzHsgX7+61EzAVuKLoQMysqVxJuvbsVHQgZmZWO3c67SaSZiJ1/to3Iu4oOh4zay6SNgLOIc2q/HnR8fRU7rxYO3c6Nes8t7B3n72B55ysm1kR8rXnWdK1yMzMehC3sHcDSbOS/lFuFRFji47HzJqTpFWB64AlIuLjouPpidxSWzu3sJt1nlvYu8cewBgn62ZWpIh4BBhDuiaZmVkP4Rb2LiapDzAJ2DUiHig6HjNrbpLWAv4FLOnRqmrnltrauYXdrPPcwt71dgFedLJuZo0gX4teJF2bzCyTNKWT2/eXNLiddU6T9GrpEKuShkk6Pf9+tKTDWtnu6LzdOElPSBpS8tixkjZp57iV9ju3pJ9Vc37tyeexUIXHRkh6Psf/iKS1JJ1Rcj4f59/HSdohb9NH0luSji/b1yhJT+d1n5S0bz3ib3RO2LtQfkMeDhzf3rpmZt3oeOBwj8tuVlf9gYoJe36/bQu8DKzXgf2fEhH9gW2As/Poc0TEkRFxWwf2BzA3UJeEHRhGmqStkuE5/sOBsyNi/3x/MPBsRPTPt8vz+psCTwM7tTJT89C87SDgREnfqNM5NCxfrLvWlsBnwC1FB2JmVuIW0rVpy6IDMWtkkhaTdLuk8fnnonn5jpImSnpM0t05YTwW2Dm3/O7cyu42BCYCZwFDWnm8KhExCfgImCfHMqKkVXqwpKck3Svpz5KuK9l0udw6/Zykg/KyE4AlcswnSVown8+4fH7rtvKcHClpdH78HCU7AAOAi/K2s7ZxCncD36viVIcApwEvAWtWWGcO4ENgWhX769GcsHeR/GnwV8Dx4Y4CZtZA8jXpeOBXrbRcmdl0pwMXRMRKwEXAn/PyI4HNImJlYOuI+CwvuyS3El/Syr6GABcDVwFbtrSQ1yqP9jQpIt4oWz4LcDaweUSsA8xftukywGbA6sBR+fiHM711eziwK3Bzbr1eGRjXSginR8TAiFgBmBXYMreKjyG3fLczCtVWwIR2znFWYGPSqFYX8/UPOBdJGk9qgT8uIpywW4etB3yTNMOgmVmjuZJ0jVq/6EDMGlhLJ22AC4F18u/3ASMk7QPM2N5Ocgv8YODqiPgAeIhU8lGLQyU9nbc9upXHlyHN9/J8vn9x2ePXR8SnEfEW8AawQCv7GA3sIeloYMWImNzKOhtKekjSBGAjYPkq4z9J0jhgX2CvdtbdErgzIj4izQ6/raTS53lo/hC1KHCYpMWqjKHHcsLedQ4ETmuGT31m1vPka9OppGuVmVUnACJiP+A3wCLAOEnztrPdD4C5gAmSXiAl/rWWxZwSEUsDOwMX5Bb1Uu19W/Zpye/TgD7lK0TE3aQGx1eBCyXt/pUDpGOeCewQESsC5wLlcVQyPLe+fz8iJraz7hBgk/xcjQXmJZUUlcf7JvAIsEaVMfRYTti7gKSFSZ86Lyw6FjOzNvyT1Fr2naIDMWtQ9zN9RKWhwL0AkpaIiIci4kjgLVLiPhnoW2E/Q4C9I6JfRPQDvgtsKmm2WgOKiCtJ5Sc/LnvoKWBxSf3y/dbq6Mt9JebcUv1GRJwL/A1YtWz9luT8LUlzADtU2ldHSZqT9IFm0ZLna39a+YCTn79VSJNT9mpO2LvGPsDFFb5KMjNrCPkadTHpmmXW7GaT9ErJ7efAQaQSkfHAbsDBed2TJE2QNJHUifIx4E5Sx86vdDrNSeVmwPUtyyLiQ1Lyv1UHYz0W+HnpSE+5bvxnwE2S7gX+B7zf1k4i4m3gvtyB9CRgA9I3Bo8C25M6fZau/x6pVX0CcDWphKbFCOCvVXQ6bc92wB0RUfqNwDXA1pJmzvcvyuU1Y4ERzTAxpSdOqrPcieMFUmeU9r7yMTMrlKQVSKPGLBYRnxcdT6OTJ+CpWVc+Z9Xuu1leN0lzRMSU3Jn8DFLn1FOKjss6zy3s9bcN8B8n62bWE+Rr1STgh0XHYmadtk9ueX6cVDN/dsHxWJ24hb3OJN0J/LXCkE5mZg0nf32/X0R8rVOXWWe5hd2s85yw15Gk5YDbSV8tf1Z0PGZm1chDzr0IbBwRTxQdj/UuTtjNOs8lMfW1J/B3J+tm1pPka9b5tD82spmZFcAt7HWSB/R/mdRC9WTR8ZiZ1ULSsqRvCBdpxvkjJM0OrEAanm/BfFso/5yHNGb1TKRxuKfm2zvAa8Dr+fYa8AowMU/4YvSMFna3wFuj+9qg+dZhGwCvO1k3s54oIp6U9DrpWnZ7weF0qTz5ywBgtZLbd4EngZeYnoTfnX++A3xOStJhevI+L9OT+uWBTYB+wFKSniWNlT225eZvX82so5yw18+PgIuKDsLMrBP+SbqW9bqEXdK3gC2ArUkT2z1DSqTvBk4BHq9XQp3Hil6R6R8G9iRNaHMrMBK4IY9/bWZWFZfE1EGeIOA1YPmIeK3oeMzMOkLSgsATwEJ5EpYeTdL8pNkgtyW1gN8CXEsBCXPJB4atgI1JE+1cCVwQEe90ZyzdzSUxZp3nTqf1sRUw2sm6mfVkEfE6aebCjs6+WDgla0m6kNSKvjxwDLBAROwUERcW0bodEW9ExN8jYjtgAeAEYCDwnKTzJa3W3TGZWc/hhL0+XA5jZr1FS1lMjyLpG5L2Ah4BLgAeBZaIiD0i4payac4LFRGfRMQNETEUWIr0weIKSQ9J2k2Sy1XN7CtcEtNJkr4JPE8aWeGDouMxM+sMSX1JI14t0RPqrCXNAOwM/A54FjgZuDUivig0sBrlkcY2B4YD3wKOAK6KXvBP2iUxZp3nFvbOGwzc6WTdzHqDiJgMjCIljw0rl778gNRx9BBgn4jYNCJu7mnJOkBETIuI60ij9BwKHAk8KMmzz5qZE/Y62JrUicnMrLcYSbq2NSRJ3wNuBU4FjgPWjIg7io2qPiK5CViVdH7nSbpe0qIFh2ZmBXLC3gl56K5NgeuKjsXMrI6uBzbN17iGIWkGSQcBDwI3ACtExJW9oWykXER8EREXA8sC9wJjJe0jyWUbZk3ICXvnrA88GRH/KzoQM7N6yde0J0jXuIaQW9VHATsBa0XEnyJiattb9XwR8VlEHA9sCPwEuNmt7WbNxwl752xF+urYzKy3GUmDDO8oaR9Sq/pVwPoRMangkLpdREwE1iR9aBkrqceN5GNmHedRYjoofy35AjA4Ih4vOBwzs7qStDyp7KRfUSUnkmYCTiN1xNw2Ip4uIo5GI2kl0qRLVwGHR8S0gkNqk0eJMes8t7B33ErAVNLXxmZmvc0TpGvcSkUcXNJ8pJlJFyV1KnWynkXEeGANUsfU6yTNXXBIZtbFnLB33ObA9b2xs5OZWb62XU8aurZb5Rbkh0llMNt42Nyvy2Pk/wCYBDwkaemCQzKzLuSEveM2AHrFMGJmZhXcQbrWdRtJ6wK3Ab+JiF81erlHkSLi84g4CPgjcLekgUXHZGZdwzXsHZDrKt8m1Xa+U3Q8ZmZdIc/k/CIwb0R81g3H2xi4GNg1Im7r6uP1JpK2Bs4j1frfV3Q8pVzDbtZ5bmHvmAHAs07Wzaw3y9e4/5CueV2qJFnfwcl67SJiJLAbcLWktYuOx8zqywl7x2xAGlrLzKy3G0UXl8XkMpiWZP3urjxWbxYRNzM9ae/yD1lm1n2csHfMhjhhN7PmMIp0zesSkpYFriCVwThZ76SIuAnYhzR6zHeLjsfM6sM17DWS9A1S/fqiEfFu0fGYmXUlSfMAL9EFdey5Rv4h4HcR8Y967rvZSToQ2BdYOyImFxyLa9jNOskt7LUbAExysm5mzSBf6yYBq9dzv5L6AJcAI52sd4nTScNiXiDJ/+vNeji/iWu3NtBQPfDNzLrYfcCadd7nScA04Jd13q/x5Tj6+wPzAUcXG42ZdZYT9tqtBowtOggzs240lnTtqwtJu5EmZNolIqbWa7/2VbmEaXtgd0nbFh2PmXWcE/baOWE3s2Yzhjol7JIWAf4E7BgR79Vjn1ZZRLwB7AKcJWn+ouMxs45xp9MaSJoLeBWY261CZtYscr35e8DCEfF+J/Yj4Ebgvog4rl7xWfsk/YE02d9OBRzbnU7NOskt7LVZBRjvZN3Mmkm+5o0nXQM7Yw/gW8AJnQ7KanUUsJKkHYsOxMxq54S9Ni6HMbNm1amymFwKcyIwLCI+r1tUVpWI+BgYBvzFpTFmPY8T9to4YTezZtXZjqenAqdHxPg6xWM1iogHgQtJI/SYWQ/ihL02TtjNrFmNJc1DUTNJa5DGcf9DXSOyjjgO2FzSCkUHYmbVc6fTKuUZTj8A5qz3bH9mZo1O0kzAZGCuiPi0hu0E3AFcFBHndVV8Vj1JhwIbRsTW3XQ8dzo16yS3sFdvCeAlJ+tm1oxy3flLwOI1bropsCAwot4xWYedBawsaVDRgZhZdZywV28p4JmigzAzK9DTpGthVSTNQBoR5giPrtU4IuIT0qgxJ+RvQMyswTlhr54TdjNrds8AS9ew/lbANODKrgnHOuFCYD5gw6IDMbP2OWGvnhN2M2t2z1BDCzuwP3BquLNUw4mIacCfgZ8VHYuZtc8Je/WWIn0dbGbWrKpO2CUtCfQHLu/SiKwz/glsJGnhogMxs7Y5Ya/e0riF3cyaWy0t7PsB5+d6aWtAETEZuBjYu+hYzKxtHtaxCpLmBF4D+vqrXTNrVrmD4mRg4Yh4v431ZiONKDMwIp7vrvisdnk89puBfl01A62HdTTrPLewV+c7wMtO1s2smeVr4Muka2JbtgMedrLe+CJiIvAsMLjoWMysMifs1VkQeL3oIMzMGsDrpGtiW34IXNoNsVh9XEZ6zbqEW67NOs8Je3UWwgm7mRmk8sCFKj0oaWbg+8D13RaRdda1wBaSZiw6EDNrnRP26ixI+idlZtbs2mth3wCYEBFvdk841lkR8QLpdV2j4FDMrII+RQfQQyxE6kBlZtbsXgP6tfH41qQWW+tZriW9dvd3ZieSvg2sBwwAViFNzjQT8DGpVn4sMAa4t6s6uZr1Rm5hr45r2M3Mkoot7HkUma2Akd0akdXDSNJrVzMlG0q6DHgC2BX4ADgF2DPfPwC4gdRh+UTgRUnHeAx4s+q4hb06C+GSGDMzaLuGfRHgG8BT3ReO1ckYYBFJ80TEu9VuJKkfcB7pQ9zpwJ55fPfWPARckLdbHvgpMF7SH4GTImJqx8M3693cwl6dbwP/LToIM7MG0FYN+2rAWA+B2/NExBfAOGDVareRtBcwGrgVWDkizmojWS8/3uMRcUA+3kbAA3l2XPv/7d13uGRVlffx7yKDNCIiSUZRyaCiDSiSkSCDNsb3HcK8ogJK0HGGGWUcs6KOaXyHIIqAjkRBxYbBAJJERaVFBxokCChJEJGopGbNH/s03O6+t2+qqn2q6vt5nvs0dNetWt1165xfrVpnb2kUBvaJeQYw4Y6DJA2we4Gnj/FnMykzyupPcyiz54vVjMB8BHgPsH1m/vtUu+OZ+TtgV+BrwMURsdlU7kcadAb2iVmRsrufJA27ByjHxNHMpIxWqD/NoTyH4zkceAOwbWZePd0HzeIo4F3AdyNiw+nepzRoDOzjiIilKbP+D9euRZJa4BFgqebY+KTmgtPNscPez8YN7BGxE3AIsEtm3tXJB8/MM4EPAmc06/lLahjYxzcDeNCZTEkq3VBKl33GQn+0GhB4gX4/uw5YKyKeNtofRsSKwPHAgZnZrZXTvgLcCHygS/cv9SUD+/gch5GkBY02FvNs4BabG/0rM+dR3nCNdVHxh4GLM/PcLtaQwDuAAyNio249jtRvDOzjm4GBXZJGepBFO+xr4X4Vg+AORlm2s+muv5UystJVTff+i5TRm/FuG92uR2oDA/v4DOyStKDRRmLcYG4wjNVh3xu4JDN7tev3ccDeEbHwz9mUGOzV7wzs41uR0k2SJBWjddjXxPn1QTBqhx3YhzJf3hOZeSvwY6a4++oUHs9Ar1YzsI9vaeDR2kVIUos8yqI7ZTsSMxgW2ck2IpakbHD04x7XcimwxWh/EBFrR8RHIuLUiPi3iFitx7VJPWVgH98SwBO1i5CkFnmCRc8fKwH3VahFnXUf5bkcaQPgzszs9QaClzPKMpPN5kpzKJsangM8F7giItYd5bbLRMThEXFSRPxD8+ZD6jsG9vEtiYFdkkZ6gnJsHGkp4LEKtaizHmPRT082AOZWqGUuMNomSp8F3p+Z78rMkzPzQOBI4IhRbnscsANwHvBG4DML3yAi9mgC/fYdq1zqsIVflFqUHXZJWtA8Rg/s8yrUos56nDIKOtIKwEMVanmoeewnNRt2bQ/ssdBtT6CsIz/ytksCewHPyMyHIuIC4JfAP424zVLANyhh/xTK8qRS69hhH59rCkvSgoJFGxkeKwfDaM/tPOrkhSVY9E3gPOCvwCoL/f6zgPsX+r0ngL8A6zT//7xRbjMPuAV4LXDT9MqVuscO+/hGm9WUpGE22iePo3Vm1X+WpjyXI90LrFqhllWbx35SZj4REV8HPh0Rb8nMxyNiOeBTwFcXum1GxDuBCyLicmBLylryC99ma2Br4KKu/U2kaTKIjm+0WU1JGmajXdvzKLBMhVrUWcuw6LUIvwZeGhG9XvrwpcCvRvn991IuOL0pIs4CbqaMzywyw56ZXwe2Bb4EbJmZZ49ymz9l5uzMXLj7LrWGHfbxjTarKUnDbLQO+92UsQT1t2cBfxz5G5l5R0T8lTJa0suxkZmUlWIWkJkPAq+OiE2B9YH3ZOZ1C99uxO2vY6H5dqnf2GEf38PAcrWLkKQWWZ4yRzzSHYy+Q6b6y1gbYP0I2L1XRTTd/N2bxx1VZl6Vmd9aXFiXBoWBfXyj7egnScNstB2gx9rSXv1lrA2wvgwc1MOxmK0ozbJLevR4UqsZ2Mf3AOXkJEkqZlCOjSONtaW9+stYHfYLKRek9mqt8ncCX8xMl1WWMLBPxAPYYZekkcYK7HbY+9+oHfbMTOCjwJER0dWLiyNiJ8qFoid283GkfmJgH58jMZK0oNFGYm4B/qbZiEZ9KCJWAFYG7hzjJqcCNwIf6GINKwLHA+5R8N0AABuISURBVAdm5n3dehyp3xjYx/cgsEJE+G8laeg1x8IVWCiwZ+YDwK2MvpW8+sNmwNWZufCyjsCTXfZ3AAdExMI7jU5bszPpV4ELM/PcTt+/1M8MoeNo5uf+Ajytdi2S1AIrAH8dY7Z4DrB5j+tR58ykPIdjysw7gD2BEyPibzv1wBGxNCWsrwwc3Kn7lQaFgX1iHIuRpGIGi47DzDeHEvrUn8YN7ACZ+TNgFiW0Hz7dMaiIeC7wfeCZwKzMfHg69ycNIgP7xPyROtsyS1LbrErZJGk0Bvb+NupGRaPJzMuALYFXAj+JiM0m+2ARsXREHNQ85g8oYf0vk70faRgY2CfG5cokqRhrnW6AXwIv6vYqIuq85mLP5wNXTfR7MvN3wK6Ui0TPjYiLIuL/NBevjvU4ERHrRMRHgN8BbwJ2yMxPZebj0/tbSIPLq/knxuXKJKlYkzECe2beHxFzKUvy/bCnVWm6dgZ+kpmPTuabmgtRvxQRJwCvBQ4CvhoRv6V84vIH4HHK7rgbUrr4SwLfAHbNzAm/QZCGmYF9YtzBT5KKtRh9Y535ZlPmmw3s/WUWcPZUv7lZWeYM4IyIWBbYFHgpZS59aeA+4FJKoL+lCfqSJsjAPjF3AOvXLkKSWmBN4IbF/Pls4DsR8W5DWX9ollPcA/hYJ+4vMx+hdNfHvYBV0sQ4wz4xdtglqRivw34VEMAmvSlHHbAlcGdm3lS7EEmjM7BPjBedSlIx5gw7PDnTfDZlrW71h2mNw0jqPgP7xNyOgV2SYPGrxMx3BrBvREQP6tE0NOMw+1CeM0ktZWCfmNuA1V2qTNIwa46BawC3jHPTS4F5wI5dL0rT9Wrg1sz8Ve1CJI3NwD4BzTJXt1DWqJWkYfU8Srhb7NJ/zVjMMbjFfD84mPJcSWoxA/vEXYcrxUgabhsA107wticBr4yIZ3exHk1DRKwHvAQ4s3YtkhbPwD5x12JglzTc1qc0L8aVmfcDpwIHdLUiTcc7gBMy8+HahUhaPAP7xF1H6S5J0rCacGBvHAUcFBErdakeTVFErAq8GTi2di2SxmdgnzhHYiQNu/WZ+EgMmXk18H3gsK5VpKl6H3B6Zt5cuxBJ4ws3opuYiFgb+EVmuoGSpKEUEbcDW2bmrZP4nucBlwMbZeZdXStOExYRzwGuADbJzD/UrkfS+AzsExQRSwAPAGtl5n2165GkXmrGWu4AZmTmE5P83v9POd+8qyvFaVIi4kTgtsx8f+1aJE2MIzET1JygrgReXLsWSargxcCVkw3rjSOAfSLCpXEri4hNgD2Az9SuRdLEGdgnZw4ws3YRklTBTMoxcNKaUZjPA0e5+2k9zSfFXwQ+7ifFUn8xsE+OgV3SsJpyYG98GlgT2K8j1WgqDqWc94+uXYikyTGwT46BXdKw2pxpBPbMfIwS1v+9uYhfPRQR6wIfBN6SmfNq1yNpcrzodBIiYmngXmCNzHygdj2S1AsRMQP4A7ByE7ync18fBF4O7JGegHqiGYW5CPh2Zv5H5XIkTYEd9kloTlRXUbZylqRhsRlw1XTDeuOTlNGY/TtwX5qYd1PO9/9ZuxBJU2NgnzzHYiQNm2mNw4zUhP69gSMi4uWduE+NLSJeCbwH+HtHYaT+ZWCfvMuBLWoXIUk91LHADpCZ1wBvBb4ZEc/u1P1qQRHxAuBk4O8y86ba9UiaOgP75P0I2NalySQNg+ZYtx3l2NcxmXkOZUTjrIhYvpP3rSc3upoNfDQzL6pcjqRpMrBP3g1AAC+oXYgk9cALKOeK67tw358GrgO+YhOkcyJiSeAkypusL1YuR1IHGNgnqVnV4CJgh7qVSFJP7ABc1I0VXZr73B94PvB5Q/v0NSvCHAusCLzLlXikwWBgn5qLMLBLGg47UI55XZGZfwV2B7YHPmFon7rm3+4/gY2BWZn5aOWSJHWI67BPQXMhzyXA2nYvJA2qJgDeCmyfmTd0+bFWBX4IfBf4V4+tk9N01o+kLIqwS2beV7kkSR1kh31qbgSeANatXYgkddG6QAK/7fYDZebdwE7ALsB/NAFUE9DMrH8ZeDGws2FdGjweEKfAOXZJQ2IHujS/PprM/BPwSspeF2dExIq9eNx+FhErA+cAzwVelZn3Vy5JUhcY2KfuAkonSJIG1S6UY13PZOa9wM7An4EfR8Q6vXz8fhIRGwA/o6y0s3tmPli5JEld4gz7FEXE6sC1wGpe2CNp0ETEMsBdwAaZeWeFxw/gUOB9lI1/Lu51DW0WEa8C/gt4X2Z+pXY9krrLDvsUNSewaygrG0jSoNkeuKZGWIcyepiZRwJ/D3wjIg5rZrWHWkQsFRHvB04EXm9Yl4aDgX16ZgOzahchSV3wGsoxrqrMPB/YinKsvSQi1q9cUjURsSlwGWXn2S0z89LKJUnqEQP79JwNzHLdYEmDpDmmzaIc46rLzBuBHYHTgJ9ExD8NU7e96ar/G3Ah8CVgt8y8pXJZknrIwD49c4F5wItqFyJJHfRCytK1c2sXMl9mPtGMyLwM2JPSbZ9Zuayui4itKF317YGZmXmca9RLw8fAPg3NQdOxGEmDZhYwu43BMDN/S+m2fw04OyJOH8QxmYjYJCLOAk6nbIi0W2b+vnJZkioxsE/fbEq3R5IGxSxaML8+lqbb/mVgPeBXlOUfj42ItSqXNm0R8dyIOJEy/nIJsH5mfq2Nb54k9Y6Bffp+BDwnIl5QuxBJmq6IeD6wDuXY1mqZ+VBmfhLYELgfuCoiToiIzSuXNilRbBURXweuAG4D1svMz2fmw5XLk9QCBvZpyszHKB9Z7lO7FknqgH2A05tjW1/IzD9l5nsowf064MyI+FlEvDkilq9c3pgi4mkRcQDwS+DrlE8L1svM92fmfXWrk9QmbpzUARHxcso85YZ+bCmpXzWrw1wD7JeZl9WuZ6qaFWR2Bw4GtqCM98wGzs/MhyrXNgPYlTJ29GrgUuAY4LzMfKJmbZLay8DeAc1J7npgr8z8Re16JGkqmlGS0yhd3oE4OUTEOpTrjGZRwvsllPB+HnBzt/+ezfnhBTwV0l8B/LSp4TuZeWs3H1/SYDCwd0hEfBhYOTPfXbsWSZqKiPgCcG9mfrh2Ld0QESsDr6IE+O2A5SjjKHOAyynz47dk5qNTvP9lgecALwVmjvi6H7gY+A7wg8y8f3p/E0nDxsDeIRGxHuUirbUz8/Ha9UjSZETEUsCtwLaZeX3tenohItZgwWC9GbAmJWDfDtzRfN0DPAbMP7YvBSwNPLO5/VrNrys23/crnnoT8MvMvKs3fyNJg8rA3kER8TPgQ5n5vdq1SNJkRMRuwEcz82W1a6kpIpYAVmXBIL4KsCQlpCcluD9OCfIjg/2fnEOX1A0G9g6KiEOBrTNzr9q1SNJkRMSpwE+a3UQlSS1iYO+gZj7yJspqMXfWrkeSJiIiVgd+AzwvM++tXY8kaUGuw95BzYnuTOBttWuRpEl4G3CmYV2S2skOe4dFxEuBsyidqnm165GkxWnWLL8JeG1m/rJ2PZKkRdlh77DmhHcbsEftWiRpAvYAbjOsS1J7Gdi74xjKDnuS1HYHU45ZkqSWciSmCyJiOeD3lBVjhmI9Y0n9p9k/4sfAczLz4dr1SJJGZ4e9C5oT3wnYZZfUbgcBXzWsS1K72WHvkoj4G+DXwLqZeU/teiRppIhYBbgBeHFm3lK7HknS2Oywd0lzAjwLOLR2LZI0ikOBswzrktR+dti7KCI2BC6hLPH4UO16JAkgIp5GWcpxu8z8Te16JEmLZ4e9i5oT4Y+A/WvXIkkj7A/8yLAuSf3BDnuXRcTmwLcos+yP1q5H0nCLiGUos+uvz8zLa9cjSRqfHfYua06I1wL71K5FkijHomsN65LUP+yw90BE7ETZmGSTzJxXux5JwykilgTmAgdn5gW165EkTYwd9t64EPgjsG/tQiQNtX2BuynHJElSn7DD3iMRsQ1wMrCBm5RI6rWIWJYynrdvZl5aux5J0sTZYe+R5gT5P8A7atciaSgdBFxpWJek/mOHvYci4oXA+cB6mXl/7XokDYeIWAm4Htg5M6+sXY8kaXLssPdQc6L8HvDPtWuRNFQOA75nWJek/mSHvcciYh1gDrBxZt5ZtxpJgy4iVgeuBmZm5s2Vy5EkTYGBvYKI+AKwVGYeWrsWSYMtIo4E5mXmu2vXIkmaGgN7BRHxLErHayc/opbULRGxKXABZQ+IP9auR5I0Nc6wV9CcOD8EHBURUbseSYOnObYcDXzYsC5J/c3AXs+XgBnA3rULkTSQ9qIcY75UuxBJ0vQ4ElNRRGwFnAls5DKPkjqlWcbxGuCNmfnT2vVIkqbHwF5ZRJwI3JOZh9WuRdJgiIjPAs/MzLfUrkWSNH0G9soiYjVgLrBDZs6tXY+k/hYRmwAXUS40vatyOZKkDnCGvbLmhPoR4OiI8PmQNGXNMeRo4COGdUkaHAbEdjgWWB54e+1CJPW1AynHkmNrFyJJ6hxHYloiIjYGLgE2dzdCSZPV7KL8C2D7zLy6bjWSpE6yw94SzQn2M8DxjsZImozmmHE88FnDuiQNHoNhu3wOWBFHYyRNzoGUY8fnahciSeo8R2JaZsRozBaZeVPteiS1m6MwkjT47LC3jKMxkibKURhJGg4Gwnb6HLAC8K7ahUhqtXcCT8NRGEkaaI7EtFREPB/4GbB7Zl5eux5J7RIRM4HvAi/PzBtr1yNJ6h477C3VnIAPAU6LiJVq1yOpPZpjwunAoYZ1SRp8dthbLiKOBVYG9kqfLGnoRUQApwD3ZeY7atcjSeo+O+zt94/AxsD+tQuR1ApvAzahHBskSUPADnsfiIiNKEs97piZV9WuR1IdEbEpcCGwXWZeU7seSVJv2GHvA82J+V+Ab0TEirXrkdR7zWv/dOBfDOuSNFzssPeJZm71OGAV4I2Z+UTlkiT1SLPe+pnAPcABXs8iScPFDnufaE7QhwCrAR+qXI6k3voQ5bV/iGFdkobPUrUL0MRl5iMR8Qbg5xFxVWaeUbsmSd0VEW8C9gO2zMxHKpcjSarAkZg+FBEvAX4A7JqZV9SuR1J3RMRmwHn4WpekoeZITB9qTtwHA9+OiNVq1yOp85rX9lmUMRjDuiQNMTvsfSwiPgrsCOzsR+XS4IiIZYHzgYsy8wO165Ek1WVg72PNyhHfAOZRdkJ15RipzzWv61OApYE3+bqWJDkS08eaE/m+wOrAF5qlHyX1qeY1/AVgTWAfw7okCQzsfS8zHwb2BLYHDq9cjqTpOZzyWt6zeW1LkuSyjoMgM++LiN2BH0fEXZl5fO2aJE1ORLwVOBDYOjPvrV2PJKk9DOwDIjNvj4jdgIub0H527ZokTUxEvAY4Atg+M2+vXY8kqV286HTARMQWwH8Dr8/MS2vXI2nxImJr4NvAqzPz57XrkSS1jzPsAyYzfwHsA3wrIl5Wux5JY2teo98G9jWsS5LGYmAfQJl5HmUr87ObjruklomIzYHZwH6Z+YPa9UiS2svAPqAy81zgbcA5ETGzdj2SnhIRL6WMru3fvFYlSRqTgX2ANReevh0410671A5NZ/27wNu9OFySNBGuEjPgMvOsiJgH/HdEzMrMy2rXJA2rZmZ9NnBAZs6uXY8kqT/YYR8CTRdvP2B2RGxXuRxpKEXEtsDZwFsM65KkyTCwD4lmTnZv4MyIeF3teqRh0rzmvgns7cy6JGmyDOxDJDPPB3YHjo6It9euRxoGzWvtaGD35jUoSdKkOMM+ZDJzTjMW8/2IWB34WLp7ltRxERHAB4A3A9tl5g2VS5Ik9Sl3Oh1SEbEGZaWKnwLvzMx5lUuSBkZELAkcCWxF6az/oXJJkqQ+ZmAfYhGxEmWXxT9Tdlp8uHJJUt+LiOWAk4BVgNdm5v2VS5Ik9Tln2IdYEyT+FngMuDgi1qpcktTXmtfQxcDjlM66YV2SNG0G9iGXmY9QVo+ZDfw8IrasXJLUl5rXzs8pr6W9mteWJEnT5kiMnhQRewJfAf4xM0+qXY/ULyJiX+DzlA2RvlO7HknSYDGwawERsSnwHcqa0f/qxajS2JqLSz8JvAHYMzOvqlySJGkAGdi1iIh4JnAG8DBlo5d7K5cktU5EPB04BVgeeFNm/qlySZKkAeUMuxbRBI/dgBuAORGxReWSpFaJiM2BXwI3ArsZ1iVJ3WSHXYsVEW8EjqF87P8FN1nSMGs2Q/oH4H3AIZl5RuWSJElDwMCucUXE84DTgDuBt9hN1DBqRsVOANYE/i4zb6xckiRpSDgSo3Fl5k3AtsB1wBURsU3lkqSean7mr6CMiW1jWJck9ZIddk1KROwBHA8cBXwqMx+vXJLUNRGxFPBe4J3A/pl5TuWSJElDyMCuSYuItYGvAjMoIzJX161I6ryI2Ijyc/4AsF9m3lq3IknSsHIkRpPWBJddKPO8F0fEe5tOpNT3ImKpiHgvcAnlZ3wXw7okqSY77JqWiFiHsjuq3Xb1vYW66vtn5s1VC5IkCTvsmqYm0NhtV18bo6t+c92qJEkq7LCrY0Z021ehrFH906oFSRMQES8Hjgb+jF11SVILGdjVUc3GMnsBnwG+DxyemXfVrUpaVESsBnyKsqvve4BT3BhMktRGjsSoo7I4BdiI0rGcGxGHOiajtoiIJSPiEOAqys/oRpl5smFdktRWdtjVVRGxCWXN9mdQxmR+XLkkDbGIeAVl/OVe4NDMnFu5JEmSxmVgV9c1YzL/F/gscCnw/sy8oW5VGiYRsS7wMcqOvf8MnG5HXZLULxyJUdc1YzKnARsAVwKXRcQxEbFG5dI04CJijYg4BriMMgKzYWaeZliXJPUTA7t6JjMfyswjgA2Bv1Lm2z8eEU+vXJoGTEQ8PSI+Dsyl/KxtmJlHZOaDlUuTJGnSDOzqucy8OzMPA14CrAVcHxGHRcTylUtTn4uI5SPiMOB6ys/WSzLzsMy8u3JpkiRNmYFd1WTm7zPzrcCOwDbAjRFxuB13TVbTUT8cuJHys7RjZr41M39fuTRJkqbNwK7qMnNuZr6OsmPqpsBvI+ITzTrZ0pgiYrWI+ATwW8rPzq6Z+TpXf5EkDRIDu1ojM6/KzH2BLYCVgd9ExFHNDqrSkyJinYg4CvgN5Wdly8zcNzOvrFyaJEkdZ2BX62TmTZl5MLAx8CAwJyJOjYhtmiUiNYSi2CYiTgHmUH42Ns7MgzPzxsrlSZLUNa7DrtaLiJWBNwMHA48AxwAnZ+YDVQtTT0TEDGAfyvO/LOX5/1pm3lu1MEmSesTArr7RdNd3ogS3HYFTgC86rzyYml1yDwL2Bi6kBPULXENdkjRsDOzqSxGxNnBA83U98F/AN+269rfm05Q3AP8PWA84DjguM2+tWpgkSRUZ2NXXImJp4NXAvsDOwHnAycC5mflIzdo0MRGxLLA75TncBTif8hyenZmP1axNkqQ2MLBrYETEMyjd2X2BFwJnUoLfpZn5RM3atKCIWALYmvJcvRG4kvJcnZmZf65ZmyRJbWNg10CKiOcAe1EC4arAOcBs4IeZ+ZeatQ2riFgBeCUwi/KpyN3AScCpbnAkSdLYDOwaeBGxLvAaSlCcSbmAcTZwTmbeWbO2QRcRq1PC+SzKhcJzKP/2Z2fmDTVrkySpXxjYNVQiYhXgVZQAuRtwHfBDSoj/SWY+VLG8vhcRTwNeAexA6aZvAHyfEtK/l5n31KtOkqT+ZGDX0IqIZYBtKOFyR+AlwK8p4f0iSoB3fGYxmjGX+QF9R+DFwBU89W94aWY+Wqs+SZIGgYFdajThcytK8NwB2IxyMeTllFGOOcA1mfl4rRprioilgI0oY0Uzgc0pF/f+ihLOLwR+6pscSZI6y8AujaEZ79icBQPqsykhfg4lyP8PcP2g7bra7C66HvAiFgznt/HU330OcLljRJIkdZeBXZqEiFiJMjozP8hvQgm29wLXUmbirxvx379r63rwzfrnzwXWp8yarz/iv1embEg1l6cC+hWZeX+daiVJGl4GdmmamjXF1+apwDsy+K4NPAjc0XzdvtCv9wAPNF8Pzv91smM3zbjKisCMEb/OAFYB1gTWWujXNZvb3cqCbzTmf93q2vWSJLWDgV3qoibMr8KCQXlkeF6FBQP2is3Xo5Tw/jDwxIgvgCVGfC3XfN8ylMA/P/TPfwNwD0+9OVj4DcM9hnJJktrPwC61TEQEsAJPBfH54XzJ5ibzeCrAzw/2f0lfzJIkDSQDuyRJktRiS9QuQJIkSdLY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ux/AUsX4jLTmMAMAAAAAElFTkSuQmCC"/>
          <p:cNvSpPr>
            <a:spLocks noChangeAspect="1" noChangeArrowheads="1"/>
          </p:cNvSpPr>
          <p:nvPr/>
        </p:nvSpPr>
        <p:spPr bwMode="auto">
          <a:xfrm>
            <a:off x="597218" y="155734"/>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p>
            <a:pPr marL="0" marR="0" lvl="0" indent="0" algn="l"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Segoe UI"/>
              <a:ea typeface="+mn-ea"/>
              <a:cs typeface="+mn-cs"/>
            </a:endParaRPr>
          </a:p>
        </p:txBody>
      </p:sp>
      <p:sp>
        <p:nvSpPr>
          <p:cNvPr id="6" name="Title 6"/>
          <p:cNvSpPr txBox="1">
            <a:spLocks/>
          </p:cNvSpPr>
          <p:nvPr/>
        </p:nvSpPr>
        <p:spPr>
          <a:xfrm>
            <a:off x="662940" y="625971"/>
            <a:ext cx="7612380" cy="589058"/>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520" b="1" i="0" u="sng" strike="noStrike" kern="1200" cap="none" spc="0" normalizeH="0" baseline="0" noProof="0" dirty="0">
              <a:ln>
                <a:noFill/>
              </a:ln>
              <a:solidFill>
                <a:prstClr val="black">
                  <a:lumMod val="85000"/>
                  <a:lumOff val="15000"/>
                </a:prstClr>
              </a:solidFill>
              <a:effectLst/>
              <a:uLnTx/>
              <a:uFillTx/>
              <a:latin typeface="Segoe UI"/>
              <a:ea typeface="+mj-ea"/>
              <a:cs typeface="+mj-cs"/>
            </a:endParaRPr>
          </a:p>
        </p:txBody>
      </p:sp>
      <p:sp>
        <p:nvSpPr>
          <p:cNvPr id="8" name="Rectangle 7"/>
          <p:cNvSpPr/>
          <p:nvPr/>
        </p:nvSpPr>
        <p:spPr>
          <a:xfrm>
            <a:off x="1123284" y="4865510"/>
            <a:ext cx="3696911" cy="369332"/>
          </a:xfrm>
          <a:prstGeom prst="rect">
            <a:avLst/>
          </a:prstGeom>
        </p:spPr>
        <p:txBody>
          <a:bodyPr wrap="square">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Segoe UI"/>
                <a:ea typeface="+mn-ea"/>
                <a:cs typeface="+mn-cs"/>
              </a:rPr>
              <a:t>Graphic presents status of each claim after last proceeding on claim concluded in FY19; pending and joined cases are excluded.</a:t>
            </a:r>
          </a:p>
        </p:txBody>
      </p:sp>
      <p:sp>
        <p:nvSpPr>
          <p:cNvPr id="9" name="Rectangle 8"/>
          <p:cNvSpPr/>
          <p:nvPr/>
        </p:nvSpPr>
        <p:spPr>
          <a:xfrm>
            <a:off x="7816355" y="1090379"/>
            <a:ext cx="242374" cy="258532"/>
          </a:xfrm>
          <a:prstGeom prst="rect">
            <a:avLst/>
          </a:prstGeom>
        </p:spPr>
        <p:txBody>
          <a:bodyPr wrap="none">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a:t>
            </a:r>
          </a:p>
        </p:txBody>
      </p:sp>
      <p:pic>
        <p:nvPicPr>
          <p:cNvPr id="4" name="Picture 3" descr="How to read the Sankey diagrams&#10;" title="How to read the Sankey diagrams"/>
          <p:cNvPicPr>
            <a:picLocks noChangeAspect="1"/>
          </p:cNvPicPr>
          <p:nvPr/>
        </p:nvPicPr>
        <p:blipFill>
          <a:blip r:embed="rId4"/>
          <a:stretch>
            <a:fillRect/>
          </a:stretch>
        </p:blipFill>
        <p:spPr>
          <a:xfrm>
            <a:off x="4873103" y="4133396"/>
            <a:ext cx="2074123" cy="1237103"/>
          </a:xfrm>
          <a:prstGeom prst="rect">
            <a:avLst/>
          </a:prstGeom>
        </p:spPr>
      </p:pic>
      <p:sp>
        <p:nvSpPr>
          <p:cNvPr id="7" name="Title 6"/>
          <p:cNvSpPr>
            <a:spLocks noGrp="1"/>
          </p:cNvSpPr>
          <p:nvPr>
            <p:ph type="title"/>
          </p:nvPr>
        </p:nvSpPr>
        <p:spPr/>
        <p:txBody>
          <a:bodyPr>
            <a:normAutofit fontScale="90000"/>
          </a:bodyPr>
          <a:lstStyle/>
          <a:p>
            <a:r>
              <a:rPr lang="en-US" dirty="0" smtClean="0"/>
              <a:t>Outcomes in FY19, by claim</a:t>
            </a:r>
            <a:br>
              <a:rPr lang="en-US" dirty="0" smtClean="0"/>
            </a:br>
            <a:endParaRPr lang="en-US" dirty="0"/>
          </a:p>
        </p:txBody>
      </p:sp>
      <p:sp>
        <p:nvSpPr>
          <p:cNvPr id="3" name="Slide Number Placeholder 2"/>
          <p:cNvSpPr>
            <a:spLocks noGrp="1"/>
          </p:cNvSpPr>
          <p:nvPr>
            <p:ph type="sldNum" sz="quarter" idx="10"/>
          </p:nvPr>
        </p:nvSpPr>
        <p:spPr/>
        <p:txBody>
          <a:bodyPr/>
          <a:lstStyle/>
          <a:p>
            <a:pPr marL="0" marR="0" lvl="0" indent="0" algn="l" defTabSz="356616"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616" rtl="0" eaLnBrk="1" fontAlgn="auto" latinLnBrk="0" hangingPunct="1">
                <a:lnSpc>
                  <a:spcPct val="100000"/>
                </a:lnSpc>
                <a:spcBef>
                  <a:spcPts val="0"/>
                </a:spcBef>
                <a:spcAft>
                  <a:spcPts val="0"/>
                </a:spcAft>
                <a:buClrTx/>
                <a:buSzTx/>
                <a:buFontTx/>
                <a:buNone/>
                <a:tabLst/>
                <a:defRPr/>
              </a:pPr>
              <a:t>24</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21423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bar and line chart shows petitions instituted and denied by fiscal year.&#10;&#10;Institution rate for each fiscal year is calculated by dividing petitions instituted by decisions on institution (i.e., petitions instituted plus petitions denied). The outcomes of decisions on institution responsive to requests for rehearing are excluded." title="Institution rate by petition"/>
          <p:cNvPicPr>
            <a:picLocks noChangeAspect="1"/>
          </p:cNvPicPr>
          <p:nvPr/>
        </p:nvPicPr>
        <p:blipFill>
          <a:blip r:embed="rId3"/>
          <a:stretch>
            <a:fillRect/>
          </a:stretch>
        </p:blipFill>
        <p:spPr>
          <a:xfrm>
            <a:off x="1337952" y="1370817"/>
            <a:ext cx="6745508" cy="3383089"/>
          </a:xfrm>
          <a:prstGeom prst="rect">
            <a:avLst/>
          </a:prstGeom>
        </p:spPr>
      </p:pic>
      <p:sp>
        <p:nvSpPr>
          <p:cNvPr id="10" name="Title 6"/>
          <p:cNvSpPr txBox="1">
            <a:spLocks/>
          </p:cNvSpPr>
          <p:nvPr/>
        </p:nvSpPr>
        <p:spPr>
          <a:xfrm>
            <a:off x="662940" y="625971"/>
            <a:ext cx="7612380" cy="589058"/>
          </a:xfrm>
          <a:prstGeom prst="rect">
            <a:avLst/>
          </a:prstGeom>
        </p:spPr>
        <p:txBody>
          <a:bodyPr>
            <a:no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20000"/>
              </a:lnSpc>
              <a:spcBef>
                <a:spcPct val="0"/>
              </a:spcBef>
              <a:spcAft>
                <a:spcPts val="0"/>
              </a:spcAft>
              <a:buClrTx/>
              <a:buSzTx/>
              <a:buFontTx/>
              <a:buNone/>
              <a:tabLst/>
              <a:defRPr/>
            </a:pPr>
            <a:endParaRPr kumimoji="0" lang="en-US" sz="252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9" name="TextBox 8"/>
          <p:cNvSpPr txBox="1"/>
          <p:nvPr/>
        </p:nvSpPr>
        <p:spPr>
          <a:xfrm>
            <a:off x="1637875" y="4753907"/>
            <a:ext cx="6720840" cy="674031"/>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260" b="0" i="0" u="none" strike="noStrike" kern="1200" cap="none" spc="0" normalizeH="0" baseline="0" noProof="0" dirty="0">
                <a:ln>
                  <a:noFill/>
                </a:ln>
                <a:solidFill>
                  <a:prstClr val="white">
                    <a:lumMod val="50000"/>
                  </a:prstClr>
                </a:solidFill>
                <a:effectLst/>
                <a:uLnTx/>
                <a:uFillTx/>
                <a:latin typeface="Segoe UI"/>
                <a:ea typeface="+mn-ea"/>
                <a:cs typeface="+mn-cs"/>
              </a:rPr>
              <a:t>Institution rate for each fiscal year is calculated by dividing petitions instituted by decisions on institution (i.e., petitions instituted plus petitions denied). The outcomes of decisions on institution responsive to requests for rehearing are excluded.</a:t>
            </a:r>
          </a:p>
        </p:txBody>
      </p:sp>
      <p:sp>
        <p:nvSpPr>
          <p:cNvPr id="12" name="TextBox 11"/>
          <p:cNvSpPr txBox="1"/>
          <p:nvPr/>
        </p:nvSpPr>
        <p:spPr>
          <a:xfrm>
            <a:off x="707197" y="1902953"/>
            <a:ext cx="1325363" cy="286232"/>
          </a:xfrm>
          <a:prstGeom prst="rect">
            <a:avLst/>
          </a:prstGeom>
          <a:noFill/>
        </p:spPr>
        <p:txBody>
          <a:bodyPr wrap="none" rtlCol="0">
            <a:spAutoFit/>
          </a:bodyPr>
          <a:lstStyle/>
          <a:p>
            <a:pPr marL="0" marR="0" lvl="0" indent="0" algn="r" defTabSz="356616"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dirty="0">
                <a:ln>
                  <a:noFill/>
                </a:ln>
                <a:solidFill>
                  <a:prstClr val="black">
                    <a:lumMod val="65000"/>
                    <a:lumOff val="35000"/>
                  </a:prstClr>
                </a:solidFill>
                <a:effectLst/>
                <a:uLnTx/>
                <a:uFillTx/>
                <a:latin typeface="Segoe UI"/>
                <a:ea typeface="+mn-ea"/>
                <a:cs typeface="+mn-cs"/>
              </a:rPr>
              <a:t>Institution rate</a:t>
            </a:r>
          </a:p>
        </p:txBody>
      </p:sp>
      <p:sp>
        <p:nvSpPr>
          <p:cNvPr id="13" name="TextBox 12"/>
          <p:cNvSpPr txBox="1"/>
          <p:nvPr/>
        </p:nvSpPr>
        <p:spPr>
          <a:xfrm>
            <a:off x="766796" y="3144876"/>
            <a:ext cx="899605" cy="286232"/>
          </a:xfrm>
          <a:prstGeom prst="rect">
            <a:avLst/>
          </a:prstGeom>
          <a:noFill/>
        </p:spPr>
        <p:txBody>
          <a:bodyPr wrap="none" rtlCol="0">
            <a:spAutoFit/>
          </a:bodyPr>
          <a:lstStyle/>
          <a:p>
            <a:pPr marL="0" marR="0" lvl="0" indent="0" algn="r" defTabSz="356616"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dirty="0">
                <a:ln>
                  <a:noFill/>
                </a:ln>
                <a:solidFill>
                  <a:prstClr val="black">
                    <a:lumMod val="65000"/>
                    <a:lumOff val="35000"/>
                  </a:prstClr>
                </a:solidFill>
                <a:effectLst/>
                <a:uLnTx/>
                <a:uFillTx/>
                <a:latin typeface="Segoe UI"/>
                <a:ea typeface="+mn-ea"/>
                <a:cs typeface="+mn-cs"/>
              </a:rPr>
              <a:t>Decisions</a:t>
            </a:r>
          </a:p>
        </p:txBody>
      </p:sp>
      <p:sp>
        <p:nvSpPr>
          <p:cNvPr id="4" name="Title 3"/>
          <p:cNvSpPr>
            <a:spLocks noGrp="1"/>
          </p:cNvSpPr>
          <p:nvPr>
            <p:ph type="title"/>
          </p:nvPr>
        </p:nvSpPr>
        <p:spPr/>
        <p:txBody>
          <a:bodyPr>
            <a:noAutofit/>
          </a:bodyPr>
          <a:lstStyle/>
          <a:p>
            <a:pPr>
              <a:lnSpc>
                <a:spcPct val="120000"/>
              </a:lnSpc>
            </a:pPr>
            <a:r>
              <a:rPr lang="en-US" sz="2160" dirty="0"/>
              <a:t>Institution rates </a:t>
            </a:r>
            <a:r>
              <a:rPr lang="en-US" sz="2160" u="sng" dirty="0"/>
              <a:t>by petition</a:t>
            </a:r>
            <a:br>
              <a:rPr lang="en-US" sz="2160" u="sng" dirty="0"/>
            </a:br>
            <a:r>
              <a:rPr lang="en-US" sz="2160" dirty="0"/>
              <a:t>(FY13 to FY20: Oct. 1, 2012 to Dec. 31, 2019)</a:t>
            </a:r>
            <a:br>
              <a:rPr lang="en-US" sz="2160" dirty="0"/>
            </a:br>
            <a:endParaRPr lang="en-US" sz="2160" dirty="0"/>
          </a:p>
        </p:txBody>
      </p:sp>
      <p:sp>
        <p:nvSpPr>
          <p:cNvPr id="2" name="Slide Number Placeholder 1"/>
          <p:cNvSpPr>
            <a:spLocks noGrp="1"/>
          </p:cNvSpPr>
          <p:nvPr>
            <p:ph type="sldNum" sz="quarter" idx="10"/>
          </p:nvPr>
        </p:nvSpPr>
        <p:spPr/>
        <p:txBody>
          <a:bodyPr/>
          <a:lstStyle/>
          <a:p>
            <a:pPr marL="0" marR="0" lvl="0" indent="0" algn="l" defTabSz="356616"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616" rtl="0" eaLnBrk="1" fontAlgn="auto" latinLnBrk="0" hangingPunct="1">
                <a:lnSpc>
                  <a:spcPct val="100000"/>
                </a:lnSpc>
                <a:spcBef>
                  <a:spcPts val="0"/>
                </a:spcBef>
                <a:spcAft>
                  <a:spcPts val="0"/>
                </a:spcAft>
                <a:buClrTx/>
                <a:buSzTx/>
                <a:buFontTx/>
                <a:buNone/>
                <a:tabLst/>
                <a:defRPr/>
              </a:pPr>
              <a:t>25</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55958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bar and line chart shows patents instituted and denied by fiscal year.&#10;&#10;A patent is “instituted” if any petition challenging that patent is instituted. A patent is “denied” if no petitions challenging that patent are instituted. Patents that have not received a Decision on Institution are not included in this data set." title="Institution rate by patent"/>
          <p:cNvPicPr>
            <a:picLocks noChangeAspect="1"/>
          </p:cNvPicPr>
          <p:nvPr/>
        </p:nvPicPr>
        <p:blipFill>
          <a:blip r:embed="rId3"/>
          <a:stretch>
            <a:fillRect/>
          </a:stretch>
        </p:blipFill>
        <p:spPr>
          <a:xfrm>
            <a:off x="1320687" y="1315505"/>
            <a:ext cx="7160373" cy="3544521"/>
          </a:xfrm>
          <a:prstGeom prst="rect">
            <a:avLst/>
          </a:prstGeom>
        </p:spPr>
      </p:pic>
      <p:sp>
        <p:nvSpPr>
          <p:cNvPr id="10" name="Title 6"/>
          <p:cNvSpPr txBox="1">
            <a:spLocks/>
          </p:cNvSpPr>
          <p:nvPr/>
        </p:nvSpPr>
        <p:spPr>
          <a:xfrm>
            <a:off x="662940" y="625971"/>
            <a:ext cx="7612380" cy="589058"/>
          </a:xfrm>
          <a:prstGeom prst="rect">
            <a:avLst/>
          </a:prstGeom>
        </p:spPr>
        <p:txBody>
          <a:bodyPr vert="horz" lIns="82296" tIns="41148" rIns="82296" bIns="41148" rtlCol="0" anchor="t" anchorCtr="0">
            <a:noAutofit/>
          </a:bodyPr>
          <a:lstStyle>
            <a:lvl1pPr defTabSz="457200">
              <a:lnSpc>
                <a:spcPct val="120000"/>
              </a:lnSpc>
              <a:spcBef>
                <a:spcPct val="0"/>
              </a:spcBef>
              <a:buNone/>
              <a:defRPr sz="2400" b="1">
                <a:latin typeface="Segoe UI"/>
                <a:ea typeface="+mj-ea"/>
                <a:cs typeface="+mj-cs"/>
              </a:defRPr>
            </a:lvl1pPr>
          </a:lstStyle>
          <a:p>
            <a:pPr marL="0" marR="0" lvl="0" indent="0" algn="l" defTabSz="457200" rtl="0" eaLnBrk="1" fontAlgn="auto" latinLnBrk="0" hangingPunct="1">
              <a:lnSpc>
                <a:spcPct val="120000"/>
              </a:lnSpc>
              <a:spcBef>
                <a:spcPct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Segoe UI"/>
              <a:ea typeface="+mj-ea"/>
              <a:cs typeface="+mj-cs"/>
            </a:endParaRPr>
          </a:p>
        </p:txBody>
      </p:sp>
      <p:sp>
        <p:nvSpPr>
          <p:cNvPr id="9" name="TextBox 8"/>
          <p:cNvSpPr txBox="1"/>
          <p:nvPr/>
        </p:nvSpPr>
        <p:spPr>
          <a:xfrm>
            <a:off x="1554480" y="4764453"/>
            <a:ext cx="6720840" cy="674031"/>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260" b="0" i="0" u="none" strike="noStrike" kern="1200" cap="none" spc="0" normalizeH="0" baseline="0" noProof="0" dirty="0">
                <a:ln>
                  <a:noFill/>
                </a:ln>
                <a:solidFill>
                  <a:prstClr val="white">
                    <a:lumMod val="50000"/>
                  </a:prstClr>
                </a:solidFill>
                <a:effectLst/>
                <a:uLnTx/>
                <a:uFillTx/>
                <a:latin typeface="Segoe UI"/>
                <a:ea typeface="+mn-ea"/>
                <a:cs typeface="+mn-cs"/>
              </a:rPr>
              <a:t>A patent is “instituted” if any petition challenging that patent is instituted. A patent is “denied” if no petitions challenging that patent are instituted. Patents that have not received a Decision on Institution are not included in this data set.</a:t>
            </a:r>
          </a:p>
        </p:txBody>
      </p:sp>
      <p:sp>
        <p:nvSpPr>
          <p:cNvPr id="12" name="TextBox 11"/>
          <p:cNvSpPr txBox="1"/>
          <p:nvPr/>
        </p:nvSpPr>
        <p:spPr>
          <a:xfrm>
            <a:off x="797702" y="2034255"/>
            <a:ext cx="1325363" cy="286232"/>
          </a:xfrm>
          <a:prstGeom prst="rect">
            <a:avLst/>
          </a:prstGeom>
          <a:noFill/>
        </p:spPr>
        <p:txBody>
          <a:bodyPr wrap="none" rtlCol="0">
            <a:spAutoFit/>
          </a:bodyPr>
          <a:lstStyle/>
          <a:p>
            <a:pPr marL="0" marR="0" lvl="0" indent="0" algn="r" defTabSz="356616"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dirty="0">
                <a:ln>
                  <a:noFill/>
                </a:ln>
                <a:solidFill>
                  <a:prstClr val="black">
                    <a:lumMod val="65000"/>
                    <a:lumOff val="35000"/>
                  </a:prstClr>
                </a:solidFill>
                <a:effectLst/>
                <a:uLnTx/>
                <a:uFillTx/>
                <a:latin typeface="Segoe UI"/>
                <a:ea typeface="+mn-ea"/>
                <a:cs typeface="+mn-cs"/>
              </a:rPr>
              <a:t>Institution rate</a:t>
            </a:r>
          </a:p>
        </p:txBody>
      </p:sp>
      <p:sp>
        <p:nvSpPr>
          <p:cNvPr id="13" name="TextBox 12"/>
          <p:cNvSpPr txBox="1"/>
          <p:nvPr/>
        </p:nvSpPr>
        <p:spPr>
          <a:xfrm>
            <a:off x="989336" y="3308640"/>
            <a:ext cx="899605" cy="286232"/>
          </a:xfrm>
          <a:prstGeom prst="rect">
            <a:avLst/>
          </a:prstGeom>
          <a:noFill/>
        </p:spPr>
        <p:txBody>
          <a:bodyPr wrap="none" rtlCol="0">
            <a:spAutoFit/>
          </a:bodyPr>
          <a:lstStyle/>
          <a:p>
            <a:pPr marL="0" marR="0" lvl="0" indent="0" algn="r" defTabSz="356616"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dirty="0">
                <a:ln>
                  <a:noFill/>
                </a:ln>
                <a:solidFill>
                  <a:prstClr val="black">
                    <a:lumMod val="65000"/>
                    <a:lumOff val="35000"/>
                  </a:prstClr>
                </a:solidFill>
                <a:effectLst/>
                <a:uLnTx/>
                <a:uFillTx/>
                <a:latin typeface="Segoe UI"/>
                <a:ea typeface="+mn-ea"/>
                <a:cs typeface="+mn-cs"/>
              </a:rPr>
              <a:t>Decisions</a:t>
            </a:r>
          </a:p>
        </p:txBody>
      </p:sp>
      <p:sp>
        <p:nvSpPr>
          <p:cNvPr id="4" name="Title 3"/>
          <p:cNvSpPr>
            <a:spLocks noGrp="1"/>
          </p:cNvSpPr>
          <p:nvPr>
            <p:ph type="title"/>
          </p:nvPr>
        </p:nvSpPr>
        <p:spPr/>
        <p:txBody>
          <a:bodyPr>
            <a:noAutofit/>
          </a:bodyPr>
          <a:lstStyle/>
          <a:p>
            <a:r>
              <a:rPr lang="en-US" sz="2160" dirty="0"/>
              <a:t>Institution rates </a:t>
            </a:r>
            <a:r>
              <a:rPr lang="en-US" sz="2160" u="sng" dirty="0"/>
              <a:t>by patent</a:t>
            </a:r>
            <a:br>
              <a:rPr lang="en-US" sz="2160" u="sng" dirty="0"/>
            </a:br>
            <a:r>
              <a:rPr lang="en-US" sz="2160" dirty="0"/>
              <a:t>(FY13 to FY20: Oct. 1, 2012 to Dec. 31, 2019)</a:t>
            </a:r>
            <a:br>
              <a:rPr lang="en-US" sz="2160" dirty="0"/>
            </a:br>
            <a:endParaRPr lang="en-US" sz="2160" dirty="0"/>
          </a:p>
        </p:txBody>
      </p:sp>
      <p:sp>
        <p:nvSpPr>
          <p:cNvPr id="2" name="Slide Number Placeholder 1"/>
          <p:cNvSpPr>
            <a:spLocks noGrp="1"/>
          </p:cNvSpPr>
          <p:nvPr>
            <p:ph type="sldNum" sz="quarter" idx="10"/>
          </p:nvPr>
        </p:nvSpPr>
        <p:spPr/>
        <p:txBody>
          <a:bodyPr/>
          <a:lstStyle/>
          <a:p>
            <a:pPr marL="0" marR="0" lvl="0" indent="0" algn="l" defTabSz="356616"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616" rtl="0" eaLnBrk="1" fontAlgn="auto" latinLnBrk="0" hangingPunct="1">
                <a:lnSpc>
                  <a:spcPct val="100000"/>
                </a:lnSpc>
                <a:spcBef>
                  <a:spcPts val="0"/>
                </a:spcBef>
                <a:spcAft>
                  <a:spcPts val="0"/>
                </a:spcAft>
                <a:buClrTx/>
                <a:buSzTx/>
                <a:buFontTx/>
                <a:buNone/>
                <a:tabLst/>
                <a:defRPr/>
              </a:pPr>
              <a:t>26</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627574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
          <p:cNvSpPr txBox="1">
            <a:spLocks/>
          </p:cNvSpPr>
          <p:nvPr/>
        </p:nvSpPr>
        <p:spPr>
          <a:xfrm>
            <a:off x="662940" y="625971"/>
            <a:ext cx="7612380" cy="517057"/>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520" b="1" i="0" u="sng"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12" name="TextBox 11"/>
          <p:cNvSpPr txBox="1"/>
          <p:nvPr/>
        </p:nvSpPr>
        <p:spPr>
          <a:xfrm>
            <a:off x="6383760" y="2869597"/>
            <a:ext cx="1024640" cy="286232"/>
          </a:xfrm>
          <a:prstGeom prst="rect">
            <a:avLst/>
          </a:prstGeom>
          <a:noFill/>
        </p:spPr>
        <p:txBody>
          <a:bodyPr wrap="none" rtlCol="0">
            <a:spAutoFit/>
          </a:bodyPr>
          <a:lstStyle/>
          <a:p>
            <a:pPr marL="0" marR="0" lvl="0" indent="0" algn="r" defTabSz="356616"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dirty="0">
                <a:ln>
                  <a:noFill/>
                </a:ln>
                <a:solidFill>
                  <a:srgbClr val="009CDE"/>
                </a:solidFill>
                <a:effectLst/>
                <a:uLnTx/>
                <a:uFillTx/>
                <a:latin typeface="Segoe UI"/>
                <a:ea typeface="+mn-ea"/>
                <a:cs typeface="+mn-cs"/>
              </a:rPr>
              <a:t>By petition</a:t>
            </a:r>
          </a:p>
        </p:txBody>
      </p:sp>
      <p:sp>
        <p:nvSpPr>
          <p:cNvPr id="11" name="TextBox 10"/>
          <p:cNvSpPr txBox="1"/>
          <p:nvPr/>
        </p:nvSpPr>
        <p:spPr>
          <a:xfrm>
            <a:off x="6388041" y="2463396"/>
            <a:ext cx="916598" cy="286232"/>
          </a:xfrm>
          <a:prstGeom prst="rect">
            <a:avLst/>
          </a:prstGeom>
          <a:noFill/>
        </p:spPr>
        <p:txBody>
          <a:bodyPr wrap="none" rtlCol="0">
            <a:spAutoFit/>
          </a:bodyPr>
          <a:lstStyle/>
          <a:p>
            <a:pPr marL="0" marR="0" lvl="0" indent="0" algn="r" defTabSz="356616"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dirty="0">
                <a:ln>
                  <a:noFill/>
                </a:ln>
                <a:solidFill>
                  <a:srgbClr val="F2A900"/>
                </a:solidFill>
                <a:effectLst/>
                <a:uLnTx/>
                <a:uFillTx/>
                <a:latin typeface="Segoe UI"/>
                <a:ea typeface="+mn-ea"/>
                <a:cs typeface="+mn-cs"/>
              </a:rPr>
              <a:t>By patent</a:t>
            </a:r>
          </a:p>
        </p:txBody>
      </p:sp>
      <p:sp>
        <p:nvSpPr>
          <p:cNvPr id="15" name="TextBox 14"/>
          <p:cNvSpPr txBox="1"/>
          <p:nvPr/>
        </p:nvSpPr>
        <p:spPr>
          <a:xfrm>
            <a:off x="481819" y="5030906"/>
            <a:ext cx="6720840" cy="286232"/>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26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 </a:t>
            </a:r>
          </a:p>
        </p:txBody>
      </p:sp>
      <p:pic>
        <p:nvPicPr>
          <p:cNvPr id="2" name="Picture 1" descr="&#10;This line chart shows patents v. petitions instituted and denied by fiscal year." title="Institution rates by petition versus by patent"/>
          <p:cNvPicPr>
            <a:picLocks noChangeAspect="1"/>
          </p:cNvPicPr>
          <p:nvPr/>
        </p:nvPicPr>
        <p:blipFill>
          <a:blip r:embed="rId3"/>
          <a:stretch>
            <a:fillRect/>
          </a:stretch>
        </p:blipFill>
        <p:spPr>
          <a:xfrm>
            <a:off x="2285749" y="1313460"/>
            <a:ext cx="4389501" cy="3994446"/>
          </a:xfrm>
          <a:prstGeom prst="rect">
            <a:avLst/>
          </a:prstGeom>
        </p:spPr>
      </p:pic>
      <p:sp>
        <p:nvSpPr>
          <p:cNvPr id="6" name="Title 5"/>
          <p:cNvSpPr>
            <a:spLocks noGrp="1"/>
          </p:cNvSpPr>
          <p:nvPr>
            <p:ph type="title"/>
          </p:nvPr>
        </p:nvSpPr>
        <p:spPr/>
        <p:txBody>
          <a:bodyPr>
            <a:noAutofit/>
          </a:bodyPr>
          <a:lstStyle/>
          <a:p>
            <a:r>
              <a:rPr lang="en-US" sz="2880" dirty="0"/>
              <a:t>Institution rates </a:t>
            </a:r>
            <a:r>
              <a:rPr lang="en-US" sz="2880" u="sng" dirty="0"/>
              <a:t>by petition </a:t>
            </a:r>
            <a:r>
              <a:rPr lang="en-US" sz="2880" dirty="0"/>
              <a:t>vs </a:t>
            </a:r>
            <a:r>
              <a:rPr lang="en-US" sz="2880" u="sng" dirty="0"/>
              <a:t>by patent</a:t>
            </a:r>
            <a:r>
              <a:rPr lang="en-US" sz="2880" dirty="0"/>
              <a:t/>
            </a:r>
            <a:br>
              <a:rPr lang="en-US" sz="2880" dirty="0"/>
            </a:br>
            <a:endParaRPr lang="en-US" sz="2880" dirty="0"/>
          </a:p>
        </p:txBody>
      </p:sp>
      <p:sp>
        <p:nvSpPr>
          <p:cNvPr id="3" name="Slide Number Placeholder 2"/>
          <p:cNvSpPr>
            <a:spLocks noGrp="1"/>
          </p:cNvSpPr>
          <p:nvPr>
            <p:ph type="sldNum" sz="quarter" idx="10"/>
          </p:nvPr>
        </p:nvSpPr>
        <p:spPr/>
        <p:txBody>
          <a:bodyPr/>
          <a:lstStyle/>
          <a:p>
            <a:pPr marL="0" marR="0" lvl="0" indent="0" algn="l" defTabSz="356616"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616" rtl="0" eaLnBrk="1" fontAlgn="auto" latinLnBrk="0" hangingPunct="1">
                <a:lnSpc>
                  <a:spcPct val="100000"/>
                </a:lnSpc>
                <a:spcBef>
                  <a:spcPts val="0"/>
                </a:spcBef>
                <a:spcAft>
                  <a:spcPts val="0"/>
                </a:spcAft>
                <a:buClrTx/>
                <a:buSzTx/>
                <a:buFontTx/>
                <a:buNone/>
                <a:tabLst/>
                <a:defRPr/>
              </a:pPr>
              <a:t>27</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86785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laim Outcomes of Patents&#10;      (All time: FY11 through FY19)&#10;&#10;Pending cases are excluded." title="Claim Outcomes of Patents"/>
          <p:cNvPicPr>
            <a:picLocks noChangeAspect="1"/>
          </p:cNvPicPr>
          <p:nvPr/>
        </p:nvPicPr>
        <p:blipFill>
          <a:blip r:embed="rId3"/>
          <a:stretch>
            <a:fillRect/>
          </a:stretch>
        </p:blipFill>
        <p:spPr>
          <a:xfrm>
            <a:off x="625526" y="416684"/>
            <a:ext cx="5607572" cy="4942014"/>
          </a:xfrm>
          <a:prstGeom prst="rect">
            <a:avLst/>
          </a:prstGeom>
        </p:spPr>
      </p:pic>
      <p:sp>
        <p:nvSpPr>
          <p:cNvPr id="3" name="object 3"/>
          <p:cNvSpPr txBox="1"/>
          <p:nvPr/>
        </p:nvSpPr>
        <p:spPr>
          <a:xfrm>
            <a:off x="6098612" y="4778969"/>
            <a:ext cx="2331549" cy="415498"/>
          </a:xfrm>
          <a:prstGeom prst="rect">
            <a:avLst/>
          </a:prstGeom>
        </p:spPr>
        <p:txBody>
          <a:bodyPr vert="horz" wrap="square" lIns="0" tIns="0" rIns="0" bIns="0" rtlCol="0">
            <a:spAutoFit/>
          </a:bodyPr>
          <a:lstStyle/>
          <a:p>
            <a:pPr marL="10275" marR="0" lvl="0" indent="0" algn="l" defTabSz="3566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6" normalizeH="0" baseline="0" noProof="0" dirty="0">
                <a:ln>
                  <a:noFill/>
                </a:ln>
                <a:solidFill>
                  <a:prstClr val="black">
                    <a:lumMod val="50000"/>
                    <a:lumOff val="50000"/>
                  </a:prstClr>
                </a:solidFill>
                <a:effectLst/>
                <a:uLnTx/>
                <a:uFillTx/>
                <a:latin typeface="Segoe UI"/>
                <a:ea typeface="+mn-ea"/>
                <a:cs typeface="Segoe UI"/>
              </a:rPr>
              <a:t>*No FWD means the claim was instituted but never received a FWD (e.g., the underlying cases were settled or dismissed).</a:t>
            </a:r>
          </a:p>
        </p:txBody>
      </p:sp>
      <p:sp>
        <p:nvSpPr>
          <p:cNvPr id="4" name="object 4"/>
          <p:cNvSpPr txBox="1">
            <a:spLocks noGrp="1"/>
          </p:cNvSpPr>
          <p:nvPr>
            <p:ph type="title" idx="4294967295"/>
          </p:nvPr>
        </p:nvSpPr>
        <p:spPr>
          <a:xfrm>
            <a:off x="4709160" y="735056"/>
            <a:ext cx="3977640" cy="500137"/>
          </a:xfrm>
          <a:prstGeom prst="rect">
            <a:avLst/>
          </a:prstGeom>
          <a:solidFill>
            <a:schemeClr val="bg1"/>
          </a:solidFill>
        </p:spPr>
        <p:txBody>
          <a:bodyPr vert="horz" wrap="square" lIns="0" tIns="0" rIns="0" bIns="0" rtlCol="0" anchor="ctr" anchorCtr="0">
            <a:spAutoFit/>
          </a:bodyPr>
          <a:lstStyle/>
          <a:p>
            <a:pPr marL="10275">
              <a:lnSpc>
                <a:spcPts val="2343"/>
              </a:lnSpc>
            </a:pPr>
            <a:r>
              <a:rPr lang="en-US" sz="2070" spc="13" dirty="0"/>
              <a:t>Claim outcomes of patents</a:t>
            </a:r>
            <a:endParaRPr sz="2070" dirty="0"/>
          </a:p>
          <a:p>
            <a:pPr marL="10275">
              <a:lnSpc>
                <a:spcPts val="1614"/>
              </a:lnSpc>
            </a:pPr>
            <a:r>
              <a:rPr sz="1456" spc="-8" dirty="0"/>
              <a:t>(All time: </a:t>
            </a:r>
            <a:r>
              <a:rPr lang="en-US" sz="1456" spc="-8" dirty="0"/>
              <a:t>FY11 through FY19)</a:t>
            </a:r>
            <a:endParaRPr sz="1456" dirty="0"/>
          </a:p>
        </p:txBody>
      </p:sp>
      <p:sp>
        <p:nvSpPr>
          <p:cNvPr id="2" name="Slide Number Placeholder 1"/>
          <p:cNvSpPr>
            <a:spLocks noGrp="1"/>
          </p:cNvSpPr>
          <p:nvPr>
            <p:ph type="sldNum" sz="quarter" idx="4294967295"/>
          </p:nvPr>
        </p:nvSpPr>
        <p:spPr>
          <a:xfrm>
            <a:off x="457200" y="5053489"/>
            <a:ext cx="1851660" cy="272891"/>
          </a:xfrm>
        </p:spPr>
        <p:txBody>
          <a:bodyPr/>
          <a:lstStyle/>
          <a:p>
            <a:pPr marL="20552" marR="0" lvl="0" indent="0" algn="l" defTabSz="356616" rtl="0" eaLnBrk="1" fontAlgn="auto" latinLnBrk="0" hangingPunct="1">
              <a:lnSpc>
                <a:spcPct val="100000"/>
              </a:lnSpc>
              <a:spcBef>
                <a:spcPts val="158"/>
              </a:spcBef>
              <a:spcAft>
                <a:spcPts val="0"/>
              </a:spcAft>
              <a:buClrTx/>
              <a:buSzTx/>
              <a:buFontTx/>
              <a:buNone/>
              <a:tabLst/>
              <a:defRPr/>
            </a:pPr>
            <a:fld id="{81D60167-4931-47E6-BA6A-407CBD079E47}"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20552" marR="0" lvl="0" indent="0" algn="l" defTabSz="356616" rtl="0" eaLnBrk="1" fontAlgn="auto" latinLnBrk="0" hangingPunct="1">
                <a:lnSpc>
                  <a:spcPct val="100000"/>
                </a:lnSpc>
                <a:spcBef>
                  <a:spcPts val="158"/>
                </a:spcBef>
                <a:spcAft>
                  <a:spcPts val="0"/>
                </a:spcAft>
                <a:buClrTx/>
                <a:buSzTx/>
                <a:buFontTx/>
                <a:buNone/>
                <a:tabLst/>
                <a:defRPr/>
              </a:pPr>
              <a:t>28</a:t>
            </a:fld>
            <a:endParaRPr kumimoji="0" lang="en-US" sz="720" b="0" i="0" u="none" strike="noStrike" kern="1200" cap="none" spc="0" normalizeH="0" baseline="0" noProof="0" dirty="0">
              <a:ln>
                <a:noFill/>
              </a:ln>
              <a:solidFill>
                <a:prstClr val="black"/>
              </a:solidFill>
              <a:effectLst/>
              <a:uLnTx/>
              <a:uFillTx/>
              <a:latin typeface="Segoe UI"/>
              <a:ea typeface="+mn-ea"/>
              <a:cs typeface="+mn-cs"/>
            </a:endParaRPr>
          </a:p>
        </p:txBody>
      </p:sp>
      <p:sp>
        <p:nvSpPr>
          <p:cNvPr id="7" name="TextBox 6"/>
          <p:cNvSpPr txBox="1"/>
          <p:nvPr/>
        </p:nvSpPr>
        <p:spPr>
          <a:xfrm>
            <a:off x="6300415" y="3647804"/>
            <a:ext cx="2213304" cy="784830"/>
          </a:xfrm>
          <a:prstGeom prst="rect">
            <a:avLst/>
          </a:prstGeom>
          <a:solidFill>
            <a:schemeClr val="bg1"/>
          </a:solid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00" b="0" i="0" u="sng" strike="noStrike" kern="1200" cap="none" spc="0" normalizeH="0" baseline="0" noProof="0" dirty="0">
                <a:ln>
                  <a:noFill/>
                </a:ln>
                <a:solidFill>
                  <a:prstClr val="white">
                    <a:lumMod val="50000"/>
                  </a:prstClr>
                </a:solidFill>
                <a:effectLst/>
                <a:uLnTx/>
                <a:uFillTx/>
                <a:latin typeface="Segoe UI"/>
                <a:ea typeface="+mn-ea"/>
                <a:cs typeface="+mn-cs"/>
              </a:rPr>
              <a:t>Claims Found Unpatentable in Final Written Decisions</a:t>
            </a:r>
            <a:r>
              <a:rPr kumimoji="0" lang="en-US" sz="900" b="0" i="0" u="none" strike="noStrike" kern="1200" cap="none" spc="0" normalizeH="0" baseline="0" noProof="0" dirty="0">
                <a:ln>
                  <a:noFill/>
                </a:ln>
                <a:solidFill>
                  <a:prstClr val="white">
                    <a:lumMod val="50000"/>
                  </a:prstClr>
                </a:solidFill>
                <a:effectLst/>
                <a:uLnTx/>
                <a:uFillTx/>
                <a:latin typeface="Segoe UI"/>
                <a:ea typeface="+mn-ea"/>
                <a:cs typeface="+mn-cs"/>
              </a:rPr>
              <a:t> =</a:t>
            </a:r>
          </a:p>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Segoe UI"/>
                <a:ea typeface="+mn-ea"/>
                <a:cs typeface="+mn-cs"/>
              </a:rPr>
              <a:t>18% of Claims in Challenged Patents</a:t>
            </a:r>
          </a:p>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Segoe UI"/>
                <a:ea typeface="+mn-ea"/>
                <a:cs typeface="+mn-cs"/>
              </a:rPr>
              <a:t>29% of Claims Challenged</a:t>
            </a:r>
          </a:p>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lumMod val="50000"/>
                  </a:prstClr>
                </a:solidFill>
                <a:effectLst/>
                <a:uLnTx/>
                <a:uFillTx/>
                <a:latin typeface="Segoe UI"/>
                <a:ea typeface="+mn-ea"/>
                <a:cs typeface="+mn-cs"/>
              </a:rPr>
              <a:t>56% of Claims Instituted</a:t>
            </a:r>
          </a:p>
        </p:txBody>
      </p:sp>
      <p:sp>
        <p:nvSpPr>
          <p:cNvPr id="10" name="object 3"/>
          <p:cNvSpPr txBox="1"/>
          <p:nvPr/>
        </p:nvSpPr>
        <p:spPr>
          <a:xfrm>
            <a:off x="6401426" y="3313827"/>
            <a:ext cx="1905854" cy="138499"/>
          </a:xfrm>
          <a:prstGeom prst="rect">
            <a:avLst/>
          </a:prstGeom>
        </p:spPr>
        <p:txBody>
          <a:bodyPr vert="horz" wrap="square" lIns="0" tIns="0" rIns="0" bIns="0" rtlCol="0">
            <a:spAutoFit/>
          </a:bodyPr>
          <a:lstStyle/>
          <a:p>
            <a:pPr marL="10275" marR="0" lvl="0" indent="0" algn="l" defTabSz="35661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6" normalizeH="0" baseline="0" noProof="0" dirty="0">
                <a:ln>
                  <a:noFill/>
                </a:ln>
                <a:solidFill>
                  <a:prstClr val="black">
                    <a:lumMod val="50000"/>
                    <a:lumOff val="50000"/>
                  </a:prstClr>
                </a:solidFill>
                <a:effectLst/>
                <a:uLnTx/>
                <a:uFillTx/>
                <a:latin typeface="Segoe UI"/>
                <a:ea typeface="+mn-ea"/>
                <a:cs typeface="Segoe UI"/>
              </a:rPr>
              <a:t>Pending </a:t>
            </a:r>
            <a:r>
              <a:rPr kumimoji="0" sz="900" b="0" i="0" u="none" strike="noStrike" kern="1200" cap="none" spc="-16" normalizeH="0" baseline="0" noProof="0" dirty="0">
                <a:ln>
                  <a:noFill/>
                </a:ln>
                <a:solidFill>
                  <a:prstClr val="black">
                    <a:lumMod val="50000"/>
                    <a:lumOff val="50000"/>
                  </a:prstClr>
                </a:solidFill>
                <a:effectLst/>
                <a:uLnTx/>
                <a:uFillTx/>
                <a:latin typeface="Segoe UI"/>
                <a:ea typeface="+mn-ea"/>
                <a:cs typeface="Segoe UI"/>
              </a:rPr>
              <a:t>cases</a:t>
            </a:r>
            <a:r>
              <a:rPr kumimoji="0" sz="900" b="0" i="0" u="none" strike="noStrike" kern="1200" cap="none" spc="-97" normalizeH="0" baseline="0" noProof="0" dirty="0">
                <a:ln>
                  <a:noFill/>
                </a:ln>
                <a:solidFill>
                  <a:prstClr val="black">
                    <a:lumMod val="50000"/>
                    <a:lumOff val="50000"/>
                  </a:prstClr>
                </a:solidFill>
                <a:effectLst/>
                <a:uLnTx/>
                <a:uFillTx/>
                <a:latin typeface="Segoe UI"/>
                <a:ea typeface="+mn-ea"/>
                <a:cs typeface="Segoe UI"/>
              </a:rPr>
              <a:t> </a:t>
            </a:r>
            <a:r>
              <a:rPr kumimoji="0" sz="900" b="0" i="0" u="none" strike="noStrike" kern="1200" cap="none" spc="-16" normalizeH="0" baseline="0" noProof="0" dirty="0">
                <a:ln>
                  <a:noFill/>
                </a:ln>
                <a:solidFill>
                  <a:prstClr val="black">
                    <a:lumMod val="50000"/>
                    <a:lumOff val="50000"/>
                  </a:prstClr>
                </a:solidFill>
                <a:effectLst/>
                <a:uLnTx/>
                <a:uFillTx/>
                <a:latin typeface="Segoe UI"/>
                <a:ea typeface="+mn-ea"/>
                <a:cs typeface="Segoe UI"/>
              </a:rPr>
              <a:t>are</a:t>
            </a:r>
            <a:r>
              <a:rPr kumimoji="0" sz="900" b="0" i="0" u="none" strike="noStrike" kern="1200" cap="none" spc="-86" normalizeH="0" baseline="0" noProof="0" dirty="0">
                <a:ln>
                  <a:noFill/>
                </a:ln>
                <a:solidFill>
                  <a:prstClr val="black">
                    <a:lumMod val="50000"/>
                    <a:lumOff val="50000"/>
                  </a:prstClr>
                </a:solidFill>
                <a:effectLst/>
                <a:uLnTx/>
                <a:uFillTx/>
                <a:latin typeface="Segoe UI"/>
                <a:ea typeface="+mn-ea"/>
                <a:cs typeface="Segoe UI"/>
              </a:rPr>
              <a:t> </a:t>
            </a:r>
            <a:r>
              <a:rPr kumimoji="0" sz="900" b="0" i="0" u="none" strike="noStrike" kern="1200" cap="none" spc="-16" normalizeH="0" baseline="0" noProof="0" dirty="0">
                <a:ln>
                  <a:noFill/>
                </a:ln>
                <a:solidFill>
                  <a:prstClr val="black">
                    <a:lumMod val="50000"/>
                    <a:lumOff val="50000"/>
                  </a:prstClr>
                </a:solidFill>
                <a:effectLst/>
                <a:uLnTx/>
                <a:uFillTx/>
                <a:latin typeface="Segoe UI"/>
                <a:ea typeface="+mn-ea"/>
                <a:cs typeface="Segoe UI"/>
              </a:rPr>
              <a:t>excluded.</a:t>
            </a:r>
            <a:endParaRPr kumimoji="0" sz="900" b="0" i="0" u="none" strike="noStrike" kern="1200" cap="none" spc="0" normalizeH="0" baseline="0" noProof="0" dirty="0">
              <a:ln>
                <a:noFill/>
              </a:ln>
              <a:solidFill>
                <a:prstClr val="black">
                  <a:lumMod val="50000"/>
                  <a:lumOff val="50000"/>
                </a:prstClr>
              </a:solidFill>
              <a:effectLst/>
              <a:uLnTx/>
              <a:uFillTx/>
              <a:latin typeface="Segoe UI"/>
              <a:ea typeface="+mn-ea"/>
              <a:cs typeface="Segoe UI"/>
            </a:endParaRPr>
          </a:p>
        </p:txBody>
      </p:sp>
      <p:sp>
        <p:nvSpPr>
          <p:cNvPr id="11" name="Left Brace 10"/>
          <p:cNvSpPr/>
          <p:nvPr/>
        </p:nvSpPr>
        <p:spPr>
          <a:xfrm rot="10800000">
            <a:off x="5895741" y="4543447"/>
            <a:ext cx="165541" cy="185864"/>
          </a:xfrm>
          <a:prstGeom prst="leftBrac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Segoe UI"/>
              <a:ea typeface="+mn-ea"/>
              <a:cs typeface="+mn-cs"/>
            </a:endParaRPr>
          </a:p>
        </p:txBody>
      </p:sp>
      <p:cxnSp>
        <p:nvCxnSpPr>
          <p:cNvPr id="12" name="Elbow Connector 11"/>
          <p:cNvCxnSpPr>
            <a:stCxn id="7" idx="2"/>
            <a:endCxn id="11" idx="1"/>
          </p:cNvCxnSpPr>
          <p:nvPr/>
        </p:nvCxnSpPr>
        <p:spPr>
          <a:xfrm rot="5400000">
            <a:off x="6632303" y="3861614"/>
            <a:ext cx="203745" cy="1345785"/>
          </a:xfrm>
          <a:prstGeom prst="bentConnector2">
            <a:avLst/>
          </a:prstGeom>
          <a:ln w="12700">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103120" y="610688"/>
            <a:ext cx="0" cy="4619246"/>
          </a:xfrm>
          <a:prstGeom prst="line">
            <a:avLst/>
          </a:prstGeom>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4636323" y="3733778"/>
            <a:ext cx="477" cy="1490756"/>
          </a:xfrm>
          <a:prstGeom prst="line">
            <a:avLst/>
          </a:prstGeom>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 name="Right Arrow 25"/>
          <p:cNvSpPr/>
          <p:nvPr/>
        </p:nvSpPr>
        <p:spPr>
          <a:xfrm>
            <a:off x="2103120" y="2530927"/>
            <a:ext cx="205740" cy="771062"/>
          </a:xfrm>
          <a:prstGeom prst="rightArrow">
            <a:avLst/>
          </a:prstGeom>
          <a:solidFill>
            <a:schemeClr val="accent1"/>
          </a:solidFill>
          <a:ln>
            <a:solidFill>
              <a:schemeClr val="accent1"/>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white"/>
              </a:solidFill>
              <a:effectLst/>
              <a:uLnTx/>
              <a:uFillTx/>
              <a:latin typeface="Segoe UI"/>
              <a:ea typeface="+mn-ea"/>
              <a:cs typeface="+mn-cs"/>
            </a:endParaRPr>
          </a:p>
        </p:txBody>
      </p:sp>
      <p:sp>
        <p:nvSpPr>
          <p:cNvPr id="28" name="Right Arrow 27"/>
          <p:cNvSpPr/>
          <p:nvPr/>
        </p:nvSpPr>
        <p:spPr>
          <a:xfrm>
            <a:off x="4634785" y="4135508"/>
            <a:ext cx="180228" cy="771062"/>
          </a:xfrm>
          <a:prstGeom prst="rightArrow">
            <a:avLst/>
          </a:prstGeom>
          <a:solidFill>
            <a:schemeClr val="accent1"/>
          </a:solidFill>
          <a:ln>
            <a:solidFill>
              <a:schemeClr val="accent1"/>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white"/>
              </a:solidFill>
              <a:effectLst/>
              <a:uLnTx/>
              <a:uFillTx/>
              <a:latin typeface="Segoe UI"/>
              <a:ea typeface="+mn-ea"/>
              <a:cs typeface="+mn-cs"/>
            </a:endParaRPr>
          </a:p>
        </p:txBody>
      </p:sp>
      <p:cxnSp>
        <p:nvCxnSpPr>
          <p:cNvPr id="31" name="Straight Connector 30"/>
          <p:cNvCxnSpPr/>
          <p:nvPr/>
        </p:nvCxnSpPr>
        <p:spPr>
          <a:xfrm>
            <a:off x="3378123" y="2325188"/>
            <a:ext cx="0" cy="2904746"/>
          </a:xfrm>
          <a:prstGeom prst="line">
            <a:avLst/>
          </a:prstGeom>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7" name="Right Arrow 26"/>
          <p:cNvSpPr/>
          <p:nvPr/>
        </p:nvSpPr>
        <p:spPr>
          <a:xfrm>
            <a:off x="3373121" y="3383076"/>
            <a:ext cx="205740" cy="771062"/>
          </a:xfrm>
          <a:prstGeom prst="rightArrow">
            <a:avLst/>
          </a:prstGeom>
          <a:solidFill>
            <a:schemeClr val="accent1"/>
          </a:solidFill>
          <a:ln>
            <a:solidFill>
              <a:schemeClr val="accent1"/>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364397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26218" y="428752"/>
            <a:ext cx="3193362" cy="3204336"/>
          </a:xfrm>
          <a:prstGeom prst="rect">
            <a:avLst/>
          </a:prstGeom>
        </p:spPr>
      </p:pic>
      <p:sp>
        <p:nvSpPr>
          <p:cNvPr id="25" name="TextBox 24"/>
          <p:cNvSpPr txBox="1"/>
          <p:nvPr/>
        </p:nvSpPr>
        <p:spPr>
          <a:xfrm>
            <a:off x="4941741" y="3382691"/>
            <a:ext cx="3732280" cy="286232"/>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Percentage of the final written decisions</a:t>
            </a:r>
            <a:endParaRPr kumimoji="0" lang="en-US" sz="126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2" name="Right Arrow 41"/>
          <p:cNvSpPr/>
          <p:nvPr/>
        </p:nvSpPr>
        <p:spPr>
          <a:xfrm rot="21015525">
            <a:off x="4822576" y="2205279"/>
            <a:ext cx="647860" cy="156628"/>
          </a:xfrm>
          <a:prstGeom prst="rightArrow">
            <a:avLst/>
          </a:prstGeom>
          <a:solidFill>
            <a:schemeClr val="bg1"/>
          </a:solidFill>
          <a:ln w="19050">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white"/>
              </a:solidFill>
              <a:effectLst/>
              <a:uLnTx/>
              <a:uFillTx/>
              <a:latin typeface="Segoe UI"/>
              <a:ea typeface="+mn-ea"/>
              <a:cs typeface="+mn-cs"/>
            </a:endParaRPr>
          </a:p>
        </p:txBody>
      </p:sp>
      <p:sp>
        <p:nvSpPr>
          <p:cNvPr id="44" name="Down Arrow 43"/>
          <p:cNvSpPr/>
          <p:nvPr/>
        </p:nvSpPr>
        <p:spPr>
          <a:xfrm>
            <a:off x="6644941" y="2653730"/>
            <a:ext cx="162941" cy="595505"/>
          </a:xfrm>
          <a:prstGeom prst="downArrow">
            <a:avLst/>
          </a:prstGeom>
          <a:solidFill>
            <a:schemeClr val="bg1"/>
          </a:solidFill>
          <a:ln w="19050">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white"/>
              </a:solidFill>
              <a:effectLst/>
              <a:uLnTx/>
              <a:uFillTx/>
              <a:latin typeface="Segoe UI"/>
              <a:ea typeface="+mn-ea"/>
              <a:cs typeface="+mn-cs"/>
            </a:endParaRPr>
          </a:p>
        </p:txBody>
      </p:sp>
      <p:sp>
        <p:nvSpPr>
          <p:cNvPr id="24" name="object 3"/>
          <p:cNvSpPr txBox="1"/>
          <p:nvPr/>
        </p:nvSpPr>
        <p:spPr>
          <a:xfrm>
            <a:off x="1207939" y="4937108"/>
            <a:ext cx="6870220" cy="174343"/>
          </a:xfrm>
          <a:prstGeom prst="rect">
            <a:avLst/>
          </a:prstGeom>
        </p:spPr>
        <p:txBody>
          <a:bodyPr vert="horz" wrap="square" lIns="0" tIns="0" rIns="0" bIns="0" rtlCol="0">
            <a:spAutoFit/>
          </a:bodyPr>
          <a:lstStyle/>
          <a:p>
            <a:pPr marL="10275" marR="0" lvl="0" indent="0" algn="l" defTabSz="356616" rtl="0" eaLnBrk="1" fontAlgn="auto" latinLnBrk="0" hangingPunct="1">
              <a:lnSpc>
                <a:spcPct val="100000"/>
              </a:lnSpc>
              <a:spcBef>
                <a:spcPts val="0"/>
              </a:spcBef>
              <a:spcAft>
                <a:spcPts val="0"/>
              </a:spcAft>
              <a:buClrTx/>
              <a:buSzTx/>
              <a:buFontTx/>
              <a:buNone/>
              <a:tabLst/>
              <a:defRPr/>
            </a:pPr>
            <a:r>
              <a:rPr kumimoji="0" lang="en-US" sz="1133" b="0" i="0" u="none" strike="noStrike" kern="1200" cap="none" spc="-16" normalizeH="0" baseline="0" noProof="0" dirty="0">
                <a:ln>
                  <a:noFill/>
                </a:ln>
                <a:solidFill>
                  <a:prstClr val="white">
                    <a:lumMod val="50000"/>
                  </a:prstClr>
                </a:solidFill>
                <a:effectLst/>
                <a:uLnTx/>
                <a:uFillTx/>
                <a:latin typeface="Segoe UI"/>
                <a:ea typeface="+mn-ea"/>
                <a:cs typeface="Segoe UI"/>
              </a:rPr>
              <a:t>Joined and dismissed cases excluded.</a:t>
            </a:r>
            <a:endParaRPr kumimoji="0" sz="1133" b="0" i="0" u="none" strike="noStrike" kern="1200" cap="none" spc="0" normalizeH="0" baseline="0" noProof="0" dirty="0">
              <a:ln>
                <a:noFill/>
              </a:ln>
              <a:solidFill>
                <a:prstClr val="white">
                  <a:lumMod val="50000"/>
                </a:prstClr>
              </a:solidFill>
              <a:effectLst/>
              <a:uLnTx/>
              <a:uFillTx/>
              <a:latin typeface="Segoe UI"/>
              <a:ea typeface="+mn-ea"/>
              <a:cs typeface="Segoe UI"/>
            </a:endParaRPr>
          </a:p>
        </p:txBody>
      </p:sp>
      <p:sp>
        <p:nvSpPr>
          <p:cNvPr id="26" name="Title 6"/>
          <p:cNvSpPr txBox="1">
            <a:spLocks/>
          </p:cNvSpPr>
          <p:nvPr/>
        </p:nvSpPr>
        <p:spPr>
          <a:xfrm>
            <a:off x="836859" y="494528"/>
            <a:ext cx="7612380" cy="589058"/>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520" b="1" i="0" u="none" strike="noStrike" kern="1200" cap="none" spc="0" normalizeH="0" baseline="0" noProof="0" dirty="0">
                <a:ln>
                  <a:noFill/>
                </a:ln>
                <a:solidFill>
                  <a:prstClr val="black"/>
                </a:solidFill>
                <a:effectLst/>
                <a:uLnTx/>
                <a:uFillTx/>
                <a:latin typeface="Segoe UI"/>
                <a:ea typeface="+mj-ea"/>
                <a:cs typeface="+mj-cs"/>
              </a:rPr>
              <a:t>Outcomes in FY19, </a:t>
            </a:r>
            <a:r>
              <a:rPr kumimoji="0" lang="en-US" sz="2520" b="1" i="0" u="sng" strike="noStrike" kern="1200" cap="none" spc="0" normalizeH="0" baseline="0" noProof="0" dirty="0">
                <a:ln>
                  <a:noFill/>
                </a:ln>
                <a:solidFill>
                  <a:prstClr val="black"/>
                </a:solidFill>
                <a:effectLst/>
                <a:uLnTx/>
                <a:uFillTx/>
                <a:latin typeface="Segoe UI"/>
                <a:ea typeface="+mj-ea"/>
                <a:cs typeface="+mj-cs"/>
              </a:rPr>
              <a:t>by petition</a:t>
            </a:r>
          </a:p>
        </p:txBody>
      </p:sp>
      <p:pic>
        <p:nvPicPr>
          <p:cNvPr id="2" name="Picture 1" descr="Outcomes in FY 2019 by petition &#10;&#10;Joined and dismissed cases excluded." title="Outcomes in FY 2019 by petition "/>
          <p:cNvPicPr>
            <a:picLocks noChangeAspect="1"/>
          </p:cNvPicPr>
          <p:nvPr/>
        </p:nvPicPr>
        <p:blipFill rotWithShape="1">
          <a:blip r:embed="rId4"/>
          <a:srcRect l="13206"/>
          <a:stretch/>
        </p:blipFill>
        <p:spPr>
          <a:xfrm>
            <a:off x="741496" y="748549"/>
            <a:ext cx="4714661" cy="4296224"/>
          </a:xfrm>
          <a:prstGeom prst="rect">
            <a:avLst/>
          </a:prstGeom>
        </p:spPr>
      </p:pic>
      <p:pic>
        <p:nvPicPr>
          <p:cNvPr id="8" name="Picture 7"/>
          <p:cNvPicPr>
            <a:picLocks noChangeAspect="1"/>
          </p:cNvPicPr>
          <p:nvPr/>
        </p:nvPicPr>
        <p:blipFill>
          <a:blip r:embed="rId5"/>
          <a:stretch>
            <a:fillRect/>
          </a:stretch>
        </p:blipFill>
        <p:spPr>
          <a:xfrm>
            <a:off x="4451024" y="3559799"/>
            <a:ext cx="4235777" cy="1013970"/>
          </a:xfrm>
          <a:prstGeom prst="rect">
            <a:avLst/>
          </a:prstGeom>
        </p:spPr>
      </p:pic>
      <p:sp>
        <p:nvSpPr>
          <p:cNvPr id="3" name="Slide Number Placeholder 2"/>
          <p:cNvSpPr>
            <a:spLocks noGrp="1"/>
          </p:cNvSpPr>
          <p:nvPr>
            <p:ph type="sldNum" sz="quarter" idx="7"/>
          </p:nvPr>
        </p:nvSpPr>
        <p:spPr/>
        <p:txBody>
          <a:bodyPr/>
          <a:lstStyle/>
          <a:p>
            <a:pPr marL="20552" marR="0" lvl="0" indent="0" algn="l" defTabSz="356616" rtl="0" eaLnBrk="1" fontAlgn="auto" latinLnBrk="0" hangingPunct="1">
              <a:lnSpc>
                <a:spcPct val="100000"/>
              </a:lnSpc>
              <a:spcBef>
                <a:spcPts val="158"/>
              </a:spcBef>
              <a:spcAft>
                <a:spcPts val="0"/>
              </a:spcAft>
              <a:buClrTx/>
              <a:buSzTx/>
              <a:buFontTx/>
              <a:buNone/>
              <a:tabLst/>
              <a:defRPr/>
            </a:pPr>
            <a:fld id="{81D60167-4931-47E6-BA6A-407CBD079E47}" type="slidenum">
              <a:rPr kumimoji="0" lang="en-US" sz="971" b="0" i="0" u="none" strike="noStrike" kern="1200" cap="none" spc="0" normalizeH="0" baseline="0" noProof="0" smtClean="0">
                <a:ln>
                  <a:noFill/>
                </a:ln>
                <a:solidFill>
                  <a:srgbClr val="8A8A8A"/>
                </a:solidFill>
                <a:effectLst/>
                <a:uLnTx/>
                <a:uFillTx/>
                <a:latin typeface="Segoe UI"/>
                <a:ea typeface="+mn-ea"/>
                <a:cs typeface="Segoe UI"/>
              </a:rPr>
              <a:pPr marL="20552" marR="0" lvl="0" indent="0" algn="l" defTabSz="356616" rtl="0" eaLnBrk="1" fontAlgn="auto" latinLnBrk="0" hangingPunct="1">
                <a:lnSpc>
                  <a:spcPct val="100000"/>
                </a:lnSpc>
                <a:spcBef>
                  <a:spcPts val="158"/>
                </a:spcBef>
                <a:spcAft>
                  <a:spcPts val="0"/>
                </a:spcAft>
                <a:buClrTx/>
                <a:buSzTx/>
                <a:buFontTx/>
                <a:buNone/>
                <a:tabLst/>
                <a:defRPr/>
              </a:pPr>
              <a:t>29</a:t>
            </a:fld>
            <a:endParaRPr kumimoji="0" lang="en-US" sz="971" b="0" i="0" u="none" strike="noStrike" kern="1200" cap="none" spc="0" normalizeH="0" baseline="0" noProof="0" dirty="0">
              <a:ln>
                <a:noFill/>
              </a:ln>
              <a:solidFill>
                <a:srgbClr val="8A8A8A"/>
              </a:solidFill>
              <a:effectLst/>
              <a:uLnTx/>
              <a:uFillTx/>
              <a:latin typeface="Segoe UI"/>
              <a:ea typeface="+mn-ea"/>
              <a:cs typeface="Segoe UI"/>
            </a:endParaRPr>
          </a:p>
        </p:txBody>
      </p:sp>
    </p:spTree>
    <p:extLst>
      <p:ext uri="{BB962C8B-B14F-4D97-AF65-F5344CB8AC3E}">
        <p14:creationId xmlns:p14="http://schemas.microsoft.com/office/powerpoint/2010/main" val="20897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63134642"/>
              </p:ext>
            </p:extLst>
          </p:nvPr>
        </p:nvGraphicFramePr>
        <p:xfrm>
          <a:off x="366346" y="1262080"/>
          <a:ext cx="8411308" cy="376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smtClean="0"/>
              <a:t>PTAB organizational structure</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3</a:t>
            </a:fld>
            <a:endParaRPr lang="en-US" dirty="0"/>
          </a:p>
        </p:txBody>
      </p:sp>
    </p:spTree>
    <p:extLst>
      <p:ext uri="{BB962C8B-B14F-4D97-AF65-F5344CB8AC3E}">
        <p14:creationId xmlns:p14="http://schemas.microsoft.com/office/powerpoint/2010/main" val="66101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85279" y="285751"/>
            <a:ext cx="3193362" cy="3204336"/>
          </a:xfrm>
          <a:prstGeom prst="rect">
            <a:avLst/>
          </a:prstGeom>
        </p:spPr>
      </p:pic>
      <p:sp>
        <p:nvSpPr>
          <p:cNvPr id="25" name="TextBox 24"/>
          <p:cNvSpPr txBox="1"/>
          <p:nvPr/>
        </p:nvSpPr>
        <p:spPr>
          <a:xfrm>
            <a:off x="4954520" y="3359763"/>
            <a:ext cx="3732280" cy="286232"/>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260" b="1"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Percentage of the final written decisions</a:t>
            </a:r>
            <a:endParaRPr kumimoji="0" lang="en-US" sz="126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2" name="Right Arrow 41"/>
          <p:cNvSpPr/>
          <p:nvPr/>
        </p:nvSpPr>
        <p:spPr>
          <a:xfrm rot="21015525">
            <a:off x="4822576" y="2205279"/>
            <a:ext cx="647860" cy="156628"/>
          </a:xfrm>
          <a:prstGeom prst="rightArrow">
            <a:avLst/>
          </a:prstGeom>
          <a:solidFill>
            <a:schemeClr val="bg1"/>
          </a:solidFill>
          <a:ln w="19050">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white"/>
              </a:solidFill>
              <a:effectLst/>
              <a:uLnTx/>
              <a:uFillTx/>
              <a:latin typeface="Segoe UI"/>
              <a:ea typeface="+mn-ea"/>
              <a:cs typeface="+mn-cs"/>
            </a:endParaRPr>
          </a:p>
        </p:txBody>
      </p:sp>
      <p:sp>
        <p:nvSpPr>
          <p:cNvPr id="44" name="Down Arrow 43"/>
          <p:cNvSpPr/>
          <p:nvPr/>
        </p:nvSpPr>
        <p:spPr>
          <a:xfrm>
            <a:off x="6644941" y="2653730"/>
            <a:ext cx="162941" cy="595505"/>
          </a:xfrm>
          <a:prstGeom prst="downArrow">
            <a:avLst/>
          </a:prstGeom>
          <a:solidFill>
            <a:schemeClr val="bg1"/>
          </a:solidFill>
          <a:ln w="19050">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white"/>
              </a:solidFill>
              <a:effectLst/>
              <a:uLnTx/>
              <a:uFillTx/>
              <a:latin typeface="Segoe UI"/>
              <a:ea typeface="+mn-ea"/>
              <a:cs typeface="+mn-cs"/>
            </a:endParaRPr>
          </a:p>
        </p:txBody>
      </p:sp>
      <p:sp>
        <p:nvSpPr>
          <p:cNvPr id="24" name="object 3"/>
          <p:cNvSpPr txBox="1"/>
          <p:nvPr/>
        </p:nvSpPr>
        <p:spPr>
          <a:xfrm>
            <a:off x="1113970" y="4799351"/>
            <a:ext cx="6884288" cy="348685"/>
          </a:xfrm>
          <a:prstGeom prst="rect">
            <a:avLst/>
          </a:prstGeom>
        </p:spPr>
        <p:txBody>
          <a:bodyPr vert="horz" wrap="square" lIns="0" tIns="0" rIns="0" bIns="0" rtlCol="0">
            <a:spAutoFit/>
          </a:bodyPr>
          <a:lstStyle/>
          <a:p>
            <a:pPr marL="10275" marR="0" lvl="0" indent="0" algn="l" defTabSz="356616" rtl="0" eaLnBrk="1" fontAlgn="auto" latinLnBrk="0" hangingPunct="1">
              <a:lnSpc>
                <a:spcPct val="100000"/>
              </a:lnSpc>
              <a:spcBef>
                <a:spcPts val="0"/>
              </a:spcBef>
              <a:spcAft>
                <a:spcPts val="0"/>
              </a:spcAft>
              <a:buClrTx/>
              <a:buSzTx/>
              <a:buFontTx/>
              <a:buNone/>
              <a:tabLst/>
              <a:defRPr/>
            </a:pPr>
            <a:r>
              <a:rPr kumimoji="0" lang="en-US" sz="1133" b="0" i="0" u="none" strike="noStrike" kern="1200" cap="none" spc="-16" normalizeH="0" baseline="0" noProof="0" dirty="0">
                <a:ln>
                  <a:noFill/>
                </a:ln>
                <a:solidFill>
                  <a:prstClr val="white">
                    <a:lumMod val="50000"/>
                  </a:prstClr>
                </a:solidFill>
                <a:effectLst/>
                <a:uLnTx/>
                <a:uFillTx/>
                <a:latin typeface="Segoe UI"/>
                <a:ea typeface="+mn-ea"/>
                <a:cs typeface="Segoe UI"/>
              </a:rPr>
              <a:t>Joined and dismissed cases excluded. FWD patentability or unpatentability reported with respect to the claims challenged.  “Mix of Outcome Types” means patent saw a mix of denied, settled, and req. adverse judgment.</a:t>
            </a:r>
            <a:endParaRPr kumimoji="0" sz="1133" b="0" i="0" u="none" strike="noStrike" kern="1200" cap="none" spc="0" normalizeH="0" baseline="0" noProof="0" dirty="0">
              <a:ln>
                <a:noFill/>
              </a:ln>
              <a:solidFill>
                <a:prstClr val="white">
                  <a:lumMod val="50000"/>
                </a:prstClr>
              </a:solidFill>
              <a:effectLst/>
              <a:uLnTx/>
              <a:uFillTx/>
              <a:latin typeface="Segoe UI"/>
              <a:ea typeface="+mn-ea"/>
              <a:cs typeface="Segoe UI"/>
            </a:endParaRPr>
          </a:p>
        </p:txBody>
      </p:sp>
      <p:sp>
        <p:nvSpPr>
          <p:cNvPr id="26" name="Title 6"/>
          <p:cNvSpPr txBox="1">
            <a:spLocks/>
          </p:cNvSpPr>
          <p:nvPr/>
        </p:nvSpPr>
        <p:spPr>
          <a:xfrm>
            <a:off x="836859" y="494528"/>
            <a:ext cx="7612380" cy="589058"/>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520" b="1" i="0" u="none" strike="noStrike" kern="1200" cap="none" spc="0" normalizeH="0" baseline="0" noProof="0" dirty="0">
                <a:ln>
                  <a:noFill/>
                </a:ln>
                <a:solidFill>
                  <a:prstClr val="black"/>
                </a:solidFill>
                <a:effectLst/>
                <a:uLnTx/>
                <a:uFillTx/>
                <a:latin typeface="Segoe UI"/>
                <a:ea typeface="+mj-ea"/>
                <a:cs typeface="+mj-cs"/>
              </a:rPr>
              <a:t>Outcomes in FY19, </a:t>
            </a:r>
            <a:r>
              <a:rPr kumimoji="0" lang="en-US" sz="2520" b="1" i="0" u="sng" strike="noStrike" kern="1200" cap="none" spc="0" normalizeH="0" baseline="0" noProof="0" dirty="0">
                <a:ln>
                  <a:noFill/>
                </a:ln>
                <a:solidFill>
                  <a:prstClr val="black"/>
                </a:solidFill>
                <a:effectLst/>
                <a:uLnTx/>
                <a:uFillTx/>
                <a:latin typeface="Segoe UI"/>
                <a:ea typeface="+mj-ea"/>
                <a:cs typeface="+mj-cs"/>
              </a:rPr>
              <a:t>by patent</a:t>
            </a:r>
          </a:p>
        </p:txBody>
      </p:sp>
      <p:pic>
        <p:nvPicPr>
          <p:cNvPr id="3" name="Picture 2" descr="Outcomes in FY 2019 by petition &#10;&#10;Joined and dismissed cases excluded. FWD patentability or unpatentability reported with respect to the claims challenged.  “Mix of Outcome Types” means patent saw a mix of denied, settled, and req. adverse judgment." title="Outcomes in FY 2019 by patent"/>
          <p:cNvPicPr>
            <a:picLocks noChangeAspect="1"/>
          </p:cNvPicPr>
          <p:nvPr/>
        </p:nvPicPr>
        <p:blipFill rotWithShape="1">
          <a:blip r:embed="rId4"/>
          <a:srcRect l="13571"/>
          <a:stretch/>
        </p:blipFill>
        <p:spPr>
          <a:xfrm>
            <a:off x="696606" y="677521"/>
            <a:ext cx="4694823" cy="4296224"/>
          </a:xfrm>
          <a:prstGeom prst="rect">
            <a:avLst/>
          </a:prstGeom>
        </p:spPr>
      </p:pic>
      <p:pic>
        <p:nvPicPr>
          <p:cNvPr id="5" name="Picture 4"/>
          <p:cNvPicPr>
            <a:picLocks noChangeAspect="1"/>
          </p:cNvPicPr>
          <p:nvPr/>
        </p:nvPicPr>
        <p:blipFill>
          <a:blip r:embed="rId5"/>
          <a:stretch>
            <a:fillRect/>
          </a:stretch>
        </p:blipFill>
        <p:spPr>
          <a:xfrm>
            <a:off x="4285634" y="3527948"/>
            <a:ext cx="4401166" cy="1053562"/>
          </a:xfrm>
          <a:prstGeom prst="rect">
            <a:avLst/>
          </a:prstGeom>
        </p:spPr>
      </p:pic>
      <p:sp>
        <p:nvSpPr>
          <p:cNvPr id="2" name="Slide Number Placeholder 1"/>
          <p:cNvSpPr>
            <a:spLocks noGrp="1"/>
          </p:cNvSpPr>
          <p:nvPr>
            <p:ph type="sldNum" sz="quarter" idx="7"/>
          </p:nvPr>
        </p:nvSpPr>
        <p:spPr/>
        <p:txBody>
          <a:bodyPr/>
          <a:lstStyle/>
          <a:p>
            <a:pPr marL="20552" marR="0" lvl="0" indent="0" algn="l" defTabSz="356616" rtl="0" eaLnBrk="1" fontAlgn="auto" latinLnBrk="0" hangingPunct="1">
              <a:lnSpc>
                <a:spcPct val="100000"/>
              </a:lnSpc>
              <a:spcBef>
                <a:spcPts val="158"/>
              </a:spcBef>
              <a:spcAft>
                <a:spcPts val="0"/>
              </a:spcAft>
              <a:buClrTx/>
              <a:buSzTx/>
              <a:buFontTx/>
              <a:buNone/>
              <a:tabLst/>
              <a:defRPr/>
            </a:pPr>
            <a:fld id="{81D60167-4931-47E6-BA6A-407CBD079E47}" type="slidenum">
              <a:rPr kumimoji="0" lang="en-US" sz="971" b="0" i="0" u="none" strike="noStrike" kern="1200" cap="none" spc="0" normalizeH="0" baseline="0" noProof="0" smtClean="0">
                <a:ln>
                  <a:noFill/>
                </a:ln>
                <a:solidFill>
                  <a:srgbClr val="8A8A8A"/>
                </a:solidFill>
                <a:effectLst/>
                <a:uLnTx/>
                <a:uFillTx/>
                <a:latin typeface="Segoe UI"/>
                <a:ea typeface="+mn-ea"/>
                <a:cs typeface="Segoe UI"/>
              </a:rPr>
              <a:pPr marL="20552" marR="0" lvl="0" indent="0" algn="l" defTabSz="356616" rtl="0" eaLnBrk="1" fontAlgn="auto" latinLnBrk="0" hangingPunct="1">
                <a:lnSpc>
                  <a:spcPct val="100000"/>
                </a:lnSpc>
                <a:spcBef>
                  <a:spcPts val="158"/>
                </a:spcBef>
                <a:spcAft>
                  <a:spcPts val="0"/>
                </a:spcAft>
                <a:buClrTx/>
                <a:buSzTx/>
                <a:buFontTx/>
                <a:buNone/>
                <a:tabLst/>
                <a:defRPr/>
              </a:pPr>
              <a:t>30</a:t>
            </a:fld>
            <a:endParaRPr kumimoji="0" lang="en-US" sz="971" b="0" i="0" u="none" strike="noStrike" kern="1200" cap="none" spc="0" normalizeH="0" baseline="0" noProof="0" dirty="0">
              <a:ln>
                <a:noFill/>
              </a:ln>
              <a:solidFill>
                <a:srgbClr val="8A8A8A"/>
              </a:solidFill>
              <a:effectLst/>
              <a:uLnTx/>
              <a:uFillTx/>
              <a:latin typeface="Segoe UI"/>
              <a:ea typeface="+mn-ea"/>
              <a:cs typeface="Segoe UI"/>
            </a:endParaRPr>
          </a:p>
        </p:txBody>
      </p:sp>
    </p:spTree>
    <p:extLst>
      <p:ext uri="{BB962C8B-B14F-4D97-AF65-F5344CB8AC3E}">
        <p14:creationId xmlns:p14="http://schemas.microsoft.com/office/powerpoint/2010/main" val="2243604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59864" y="588492"/>
            <a:ext cx="3193362" cy="3204336"/>
          </a:xfrm>
          <a:prstGeom prst="rect">
            <a:avLst/>
          </a:prstGeom>
        </p:spPr>
      </p:pic>
      <p:sp>
        <p:nvSpPr>
          <p:cNvPr id="25" name="TextBox 24"/>
          <p:cNvSpPr txBox="1"/>
          <p:nvPr/>
        </p:nvSpPr>
        <p:spPr>
          <a:xfrm>
            <a:off x="5266103" y="3515803"/>
            <a:ext cx="3732280" cy="258532"/>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080" b="1" i="0" u="none" strike="noStrike" kern="1200" cap="none" spc="0" normalizeH="0" baseline="0" noProof="0" dirty="0" smtClean="0">
                <a:ln>
                  <a:noFill/>
                </a:ln>
                <a:solidFill>
                  <a:prstClr val="black"/>
                </a:solidFill>
                <a:effectLst/>
                <a:uLnTx/>
                <a:uFillTx/>
                <a:latin typeface="Segoe UI" panose="020B0502040204020203" pitchFamily="34" charset="0"/>
                <a:ea typeface="+mn-ea"/>
                <a:cs typeface="Segoe UI" panose="020B0502040204020203" pitchFamily="34" charset="0"/>
              </a:rPr>
              <a:t>Percentage of the final written decisions</a:t>
            </a:r>
            <a:endParaRPr kumimoji="0" lang="en-US" sz="108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42" name="Right Arrow 41"/>
          <p:cNvSpPr/>
          <p:nvPr/>
        </p:nvSpPr>
        <p:spPr>
          <a:xfrm rot="21015525">
            <a:off x="4651629" y="2337273"/>
            <a:ext cx="647860" cy="156628"/>
          </a:xfrm>
          <a:prstGeom prst="rightArrow">
            <a:avLst/>
          </a:prstGeom>
          <a:solidFill>
            <a:schemeClr val="bg1"/>
          </a:solidFill>
          <a:ln w="19050">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white"/>
              </a:solidFill>
              <a:effectLst/>
              <a:uLnTx/>
              <a:uFillTx/>
              <a:latin typeface="Segoe UI"/>
              <a:ea typeface="+mn-ea"/>
              <a:cs typeface="+mn-cs"/>
            </a:endParaRPr>
          </a:p>
        </p:txBody>
      </p:sp>
      <p:sp>
        <p:nvSpPr>
          <p:cNvPr id="44" name="Down Arrow 43"/>
          <p:cNvSpPr/>
          <p:nvPr/>
        </p:nvSpPr>
        <p:spPr>
          <a:xfrm>
            <a:off x="6753025" y="2749097"/>
            <a:ext cx="162941" cy="595505"/>
          </a:xfrm>
          <a:prstGeom prst="downArrow">
            <a:avLst/>
          </a:prstGeom>
          <a:solidFill>
            <a:schemeClr val="bg1"/>
          </a:solidFill>
          <a:ln w="19050">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white"/>
              </a:solidFill>
              <a:effectLst/>
              <a:uLnTx/>
              <a:uFillTx/>
              <a:latin typeface="Segoe UI"/>
              <a:ea typeface="+mn-ea"/>
              <a:cs typeface="+mn-cs"/>
            </a:endParaRPr>
          </a:p>
        </p:txBody>
      </p:sp>
      <p:sp>
        <p:nvSpPr>
          <p:cNvPr id="26" name="Title 6"/>
          <p:cNvSpPr txBox="1">
            <a:spLocks/>
          </p:cNvSpPr>
          <p:nvPr/>
        </p:nvSpPr>
        <p:spPr>
          <a:xfrm>
            <a:off x="836859" y="494528"/>
            <a:ext cx="7612380" cy="589058"/>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520" b="1" i="0" u="none" strike="noStrike" kern="1200" cap="none" spc="0" normalizeH="0" baseline="0" noProof="0" dirty="0">
                <a:ln>
                  <a:noFill/>
                </a:ln>
                <a:solidFill>
                  <a:prstClr val="black"/>
                </a:solidFill>
                <a:effectLst/>
                <a:uLnTx/>
                <a:uFillTx/>
                <a:latin typeface="Segoe UI"/>
                <a:ea typeface="+mj-ea"/>
                <a:cs typeface="+mj-cs"/>
              </a:rPr>
              <a:t>Outcomes in FY19, </a:t>
            </a:r>
            <a:r>
              <a:rPr kumimoji="0" lang="en-US" sz="2520" b="1" i="0" u="sng" strike="noStrike" kern="1200" cap="none" spc="0" normalizeH="0" baseline="0" noProof="0" dirty="0">
                <a:ln>
                  <a:noFill/>
                </a:ln>
                <a:solidFill>
                  <a:prstClr val="black"/>
                </a:solidFill>
                <a:effectLst/>
                <a:uLnTx/>
                <a:uFillTx/>
                <a:latin typeface="Segoe UI"/>
                <a:ea typeface="+mj-ea"/>
                <a:cs typeface="+mj-cs"/>
              </a:rPr>
              <a:t>by claim challenged</a:t>
            </a:r>
          </a:p>
        </p:txBody>
      </p:sp>
      <p:pic>
        <p:nvPicPr>
          <p:cNvPr id="8" name="Picture 7"/>
          <p:cNvPicPr>
            <a:picLocks noChangeAspect="1"/>
          </p:cNvPicPr>
          <p:nvPr/>
        </p:nvPicPr>
        <p:blipFill>
          <a:blip r:embed="rId4"/>
          <a:stretch>
            <a:fillRect/>
          </a:stretch>
        </p:blipFill>
        <p:spPr>
          <a:xfrm>
            <a:off x="4709160" y="3607930"/>
            <a:ext cx="3977640" cy="952177"/>
          </a:xfrm>
          <a:prstGeom prst="rect">
            <a:avLst/>
          </a:prstGeom>
        </p:spPr>
      </p:pic>
      <p:sp>
        <p:nvSpPr>
          <p:cNvPr id="16" name="object 3"/>
          <p:cNvSpPr txBox="1"/>
          <p:nvPr/>
        </p:nvSpPr>
        <p:spPr>
          <a:xfrm>
            <a:off x="1154578" y="4986922"/>
            <a:ext cx="6884288" cy="174343"/>
          </a:xfrm>
          <a:prstGeom prst="rect">
            <a:avLst/>
          </a:prstGeom>
        </p:spPr>
        <p:txBody>
          <a:bodyPr vert="horz" wrap="square" lIns="0" tIns="0" rIns="0" bIns="0" rtlCol="0">
            <a:spAutoFit/>
          </a:bodyPr>
          <a:lstStyle/>
          <a:p>
            <a:pPr marL="10275" marR="0" lvl="0" indent="0" algn="l" defTabSz="356616" rtl="0" eaLnBrk="1" fontAlgn="auto" latinLnBrk="0" hangingPunct="1">
              <a:lnSpc>
                <a:spcPct val="100000"/>
              </a:lnSpc>
              <a:spcBef>
                <a:spcPts val="0"/>
              </a:spcBef>
              <a:spcAft>
                <a:spcPts val="0"/>
              </a:spcAft>
              <a:buClrTx/>
              <a:buSzTx/>
              <a:buFontTx/>
              <a:buNone/>
              <a:tabLst/>
              <a:defRPr/>
            </a:pPr>
            <a:r>
              <a:rPr kumimoji="0" lang="en-US" sz="1133" b="0" i="0" u="none" strike="noStrike" kern="1200" cap="none" spc="-16" normalizeH="0" baseline="0" noProof="0" dirty="0">
                <a:ln>
                  <a:noFill/>
                </a:ln>
                <a:solidFill>
                  <a:prstClr val="white">
                    <a:lumMod val="50000"/>
                  </a:prstClr>
                </a:solidFill>
                <a:effectLst/>
                <a:uLnTx/>
                <a:uFillTx/>
                <a:latin typeface="Segoe UI"/>
                <a:ea typeface="+mn-ea"/>
                <a:cs typeface="Segoe UI"/>
              </a:rPr>
              <a:t>FWD patentability or unpatentability reported with respect to the claims challenged.</a:t>
            </a:r>
            <a:endParaRPr kumimoji="0" sz="1133" b="0" i="0" u="none" strike="noStrike" kern="1200" cap="none" spc="0" normalizeH="0" baseline="0" noProof="0" dirty="0">
              <a:ln>
                <a:noFill/>
              </a:ln>
              <a:solidFill>
                <a:prstClr val="white">
                  <a:lumMod val="50000"/>
                </a:prstClr>
              </a:solidFill>
              <a:effectLst/>
              <a:uLnTx/>
              <a:uFillTx/>
              <a:latin typeface="Segoe UI"/>
              <a:ea typeface="+mn-ea"/>
              <a:cs typeface="Segoe UI"/>
            </a:endParaRPr>
          </a:p>
        </p:txBody>
      </p:sp>
      <p:pic>
        <p:nvPicPr>
          <p:cNvPr id="3" name="Picture 2" descr="Outcomes in FY 2019 by claim challenged.&#10;&#10;FWD patentability or unpatentability reported with respect to the claims challenged.&#10;" title="Outcomes in FY 2019 by claim challenged"/>
          <p:cNvPicPr>
            <a:picLocks noChangeAspect="1"/>
          </p:cNvPicPr>
          <p:nvPr/>
        </p:nvPicPr>
        <p:blipFill rotWithShape="1">
          <a:blip r:embed="rId5"/>
          <a:srcRect l="14968"/>
          <a:stretch/>
        </p:blipFill>
        <p:spPr>
          <a:xfrm>
            <a:off x="689126" y="842512"/>
            <a:ext cx="4618944" cy="4296224"/>
          </a:xfrm>
          <a:prstGeom prst="rect">
            <a:avLst/>
          </a:prstGeom>
        </p:spPr>
      </p:pic>
      <p:sp>
        <p:nvSpPr>
          <p:cNvPr id="2" name="Slide Number Placeholder 1"/>
          <p:cNvSpPr>
            <a:spLocks noGrp="1"/>
          </p:cNvSpPr>
          <p:nvPr>
            <p:ph type="sldNum" sz="quarter" idx="7"/>
          </p:nvPr>
        </p:nvSpPr>
        <p:spPr/>
        <p:txBody>
          <a:bodyPr/>
          <a:lstStyle/>
          <a:p>
            <a:pPr marL="20552" marR="0" lvl="0" indent="0" algn="l" defTabSz="356616" rtl="0" eaLnBrk="1" fontAlgn="auto" latinLnBrk="0" hangingPunct="1">
              <a:lnSpc>
                <a:spcPct val="100000"/>
              </a:lnSpc>
              <a:spcBef>
                <a:spcPts val="158"/>
              </a:spcBef>
              <a:spcAft>
                <a:spcPts val="0"/>
              </a:spcAft>
              <a:buClrTx/>
              <a:buSzTx/>
              <a:buFontTx/>
              <a:buNone/>
              <a:tabLst/>
              <a:defRPr/>
            </a:pPr>
            <a:fld id="{81D60167-4931-47E6-BA6A-407CBD079E47}" type="slidenum">
              <a:rPr kumimoji="0" lang="en-US" sz="971" b="0" i="0" u="none" strike="noStrike" kern="1200" cap="none" spc="0" normalizeH="0" baseline="0" noProof="0" smtClean="0">
                <a:ln>
                  <a:noFill/>
                </a:ln>
                <a:solidFill>
                  <a:srgbClr val="8A8A8A"/>
                </a:solidFill>
                <a:effectLst/>
                <a:uLnTx/>
                <a:uFillTx/>
                <a:latin typeface="Segoe UI"/>
                <a:ea typeface="+mn-ea"/>
                <a:cs typeface="Segoe UI"/>
              </a:rPr>
              <a:pPr marL="20552" marR="0" lvl="0" indent="0" algn="l" defTabSz="356616" rtl="0" eaLnBrk="1" fontAlgn="auto" latinLnBrk="0" hangingPunct="1">
                <a:lnSpc>
                  <a:spcPct val="100000"/>
                </a:lnSpc>
                <a:spcBef>
                  <a:spcPts val="158"/>
                </a:spcBef>
                <a:spcAft>
                  <a:spcPts val="0"/>
                </a:spcAft>
                <a:buClrTx/>
                <a:buSzTx/>
                <a:buFontTx/>
                <a:buNone/>
                <a:tabLst/>
                <a:defRPr/>
              </a:pPr>
              <a:t>31</a:t>
            </a:fld>
            <a:endParaRPr kumimoji="0" lang="en-US" sz="971" b="0" i="0" u="none" strike="noStrike" kern="1200" cap="none" spc="0" normalizeH="0" baseline="0" noProof="0" dirty="0">
              <a:ln>
                <a:noFill/>
              </a:ln>
              <a:solidFill>
                <a:srgbClr val="8A8A8A"/>
              </a:solidFill>
              <a:effectLst/>
              <a:uLnTx/>
              <a:uFillTx/>
              <a:latin typeface="Segoe UI"/>
              <a:ea typeface="+mn-ea"/>
              <a:cs typeface="Segoe UI"/>
            </a:endParaRPr>
          </a:p>
        </p:txBody>
      </p:sp>
    </p:spTree>
    <p:extLst>
      <p:ext uri="{BB962C8B-B14F-4D97-AF65-F5344CB8AC3E}">
        <p14:creationId xmlns:p14="http://schemas.microsoft.com/office/powerpoint/2010/main" val="4412255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uwAAAI/CAYAAAAsiox9AAAABHNCSVQICAgIfAhkiAAAAAlwSFlzAAALEgAACxIB0t1+/AAAADl0RVh0U29mdHdhcmUAbWF0cGxvdGxpYiB2ZXJzaW9uIDMuMC4yLCBodHRwOi8vbWF0cGxvdGxpYi5vcmcvOIA7rQAAIABJREFUeJzs3XecXFX9//HXG4LUUAREQCCC9BYgoYUOgoQmnRDBUEXp/oiiKNWvgIiAUqSIEUSkQ+g99JIEQhJqpDelQ0JP+Pz+OGfJMOzszuzO7p3deT8fj3nszp1bPndm5+5nznzOOYoIzMzMzMysMc1QdABmZmZmZlaZE3YzMzMzswbmhN3MzMzMrIE5YTczMzMza2BO2M3MzMzMGpgTdjMzMzOzBuaE3czMzMysgTlhNzMzMzNrYE7YzczMzMwamBN2MzMzM7MG5oTdzMzMzKyBOWE3MzMzM2tgTtjNzMzMzBqYE3YzMzMzswbmhN3MzMzMrIE5YTczMzMza2BO2M3MzMzMGpgTdjMzMzOzBuaE3czMzMysgTlhNzMzMzNrYE7YzczMzMwamBN2MzMzM7MG5oTdzMzMzKyBOWE3MzMzM2tgTtjNzMzMzBqYE3YzMzMzswbmhN3MzMzMrIE5YTczMzMza2BO2M3MzMzMGpgTdjMzMzOzBuaE3czMzMysgTlhNzMzMzNrYE7YzczMzMwamBN2MzMzM7MG5oTdzMzMzKyBOWE3MzMzM2tgTtjNzMzMzBqYE3YzMzMzswbmhN3MzMzMrIE5Ya9A0jBJUXKbLOkxSQdI6lPjvuaWdLSkVbsq3pJjDZO0Zx33F5KOrvP+Wrv9s2SdVySdV69j1hjf7yRNbePxRSV9IOmCCo9fKOk9SQt3XZTVkbSrpKslvSTpI0lP5r/D2VpZd35JF0h6R9IUSTdKWrpsnZkknSDpNknv5tdthwrH7ivpDEmvS/pE0qOV1jUzM7O21ZR4NqkdgVeAOfPvfwG+BRxZwz7mBo7K+3mk3gGWGUZ6Xc+v0/7WIsVdTyOAs8uWvVny+1bA+3U+Zl1ExEuSfgGcJemiiLi55TFJPwB+BOwdEa8WFuR0hwMTgF8A/wUGkv5u1wM2alkpfwC9CZgH+AnwEfBbYJSklSKi5bWZGfgp8ChwIzCktYNKEnADsDxwBPAcsAtwqaTtI+Kq+p6mmZlZ7+aEvX3jIuI/+fdbJH0POITaEvYeKyIe7ILdvtrWfiPi0S44Zj2dDewEnC1phYiYImkO4K/ArRHxt+4KRNLMEfFphYc3Lkm2ISXgHwJnSFo9Ih7Oy3cGVgVWj4jReb8PA88DhwK/BsjnOXdEhKT+VEjYgc2AdYAdI+LyvOxmSd8F/gg4YTczM6uBS2JqNxroK+lbAJJ2kXSHpDdzKcGjkn7csrKkfqTEB+DckhKQYSXrbCfpwVy28J6kyyQtWnpQSS9I+mc+3pOSPpQ0RtI6JeuMAtYHBpUcZ1R+7NuS/iHpNUmf5lKF61rOo5LykphcUhGSlpR0fT7nFyUdKakuf0/lJTGSFsqlJi2xvybpWknzlqwzh6Q/SHo2r/NfSZdLmj8/voCkcyRNys/zS/n5XKjW+CIigL2B+YHf58XHA/MC+5Sdy5ySTsnH+yzH9/9yK3TLOn0l/aXkdX1N0lWSlijb1wH5uV9D0jWS3gdubyPON1tZPDr/LC3Z2Rp4piVZL9n2ZmCbVs69PWvmnzeWLb8JWFzSylXsw8zMzDK3sNfuu8A0YEq+vzhwOXAC8AWp3OA8SbNGxF+B14HtgCtJSd3IvN2zAJL2A84C/g4cC/QFjgbuyuUIk0uOvS6wNKlc4RPgOOA6Sf0i4j3gZ8A/gRlJpQ0AH+SfFwKLAcOBl4EFgI2Br9UzV+mqHPMppBKWY/J+/17FtlJZP4CIqFg3DlwELAgcRirPWQD4PjBr3tnMpMR1BdJz/CCpDGnz/PNNUjL9EfBL4C1SwnoYcI+kZSPisyriLo33OUlHACdLepH03B8UES+WnOTMwB3AIqTX6knS38cJpBKro/KqswMz5fv/I30QOBB4QNLSEfFu2eEvJb2ef6b2D93r559PlixbHpjYyrqPA1tLmjEiptVwjGlAAJ+XLW/5JmAF4DEASX8E/h8wf0S8VcMxzMzMmkdE+NbKjVQLHqQEuQ/T63unAVdX2GaGvO65wGMly/vlfe1dtv4cpFrt88uW9wM+Aw4pWfYC8C4wT8myAXm/u5YsGwXc20psU0gJZa3PQwBHl9w/Oi/bo2y9CcAtVe6vtdv3StZ5BTiv5P7HwM/a2Oe+eR+DazivPqQPXwFsVbL8d8DUKvcxA3Bf3sddgMoe/ynpQ9yAsuXHkz48zFlhvzMCc+W/gX1Klh+Qj3VcB/+mF89/Q1eVLX+t9PkuWX5IPt48rTzWPz+2QyuP7ZQfW7ds+aV5+YEly04EpgLzduScfPPNN998860Zbi6Jad9TpJbCd4AzSa29X47CkktDLpb0al7vc1K5xNKt7KvcWqSW1osk9Wm5kRLWp0itsaUeiK+2tk7IPxelfaOB4ZIOlrRiaUlGB11fdn9ilXFA6hA7sOz2chvrjwF+KelASSu08vimpLr4GyrtQMn+ksZLmkJ6nZ7LD1fzWn1NRHwB/F+++38RUV4u8gPgCWBc2et7C+nbgQEl8e2WS5w+ICWw75Fa3VuLreYacEnzANfk/f6k/GFSIv21zWo9TjaSVAb2V0kDJH1T0v7AD/PjX7SsGBG/jIg+EfF2B49lZmbW6zlhb9+2pIRyGWD2iNg9It6BVDcN3AqsTBqRY9287vmkETXa01I/fhvTk/2W24qkMo5S75TeiemdDWep4lg7kxKpXwDjgVc7WXf+Ttn9T6uMA+D1iBhTdqvUcRJgB9IHhF8BEyS9KumIktjnpf2RbA4BTifVZW8LrA4Myo9VG3drPiv7WepbpHKT8tf2jvz4vACShgAXAGNJrdNrkP6OplSI7fVaAsx/pzfkeDaLiDfKVnkH+GYrm85D+vDwQSuPVRQRnwDb57ujgbdJ749f52U1xW9mZtbsXMPevokxfZSYcmuR6sLXjYh7WxaW12e3oaVVcRipXrjc5FaWdUhO0vYH9lcaX/vHpLrzN0k19A0rIv5HqhH/maRlgD1IpStvkMqP3mJ6R8dKdgFujojhLQskLdk1EX/pbVIL+48rPP5sSWyPRcSXLd+S5iSVTLWmmo6fLfuZhfRBbVlgg4h4ppXVHgdWamX5cqTOqLXUr6cA00g/y0tanPSh42nS3/kXwAO17s/MzKyZuYW9c1o6bH7ZuS6XHmxTtl5L6/GsZcvvJyXl32ulxXlMRDzdgZg+beU4XxERT0fEr0n1zK2VmDSsiHgqIn5Jet5aYr8F+I6kzdvYdDa+3glyjy4IsdRNpDr5tyq8vi3lTa3FNqyzB5c0E6lD9Oqk+v5xFVYdCSwtabWSbecllfSMrLBNVSLiuYh4gtQ48DNS/w+3sJuZmdXALeydcz+pXOAMSUeRRvv4DanFd66S9f5Ham3dRdJ44EPg+Yh4W9LwvP38pGHw3ieNYLI+MCoi/lVjTE+QWqJ3JrXgTiZNmnMbqf6+pSZ/G1LJwy01n3U3yonjjUyPfSpp1J2+pHIkgH+Q+g1cKul44CFS34DNgT/kb0huAn4u6XBSTfwmeT9d6Txgd9KIPyeT6vxnAZYEto6IjfN6NwF/lPR70mg3a5GGh/yok8c/H9iC9Df5haTSbyFeLEmc/00aqeVSSb9k+sRJU0ijAH1J0kak8pl+edGauTvE1Ii4umS9o0it6v/N6x5MKgHaumx/J+ZjL+A6djMzs9Y5Ye+EiHhT0rbAyaSWzNeA00gJzVEl630haW/SmN23kZ73PYAREXG2pJdJwy3uSupo+CpwN1CpRbQtJ5I6Kp5HKqm4izSRzSOkJHAxUlnC08DQiLimA8foTh+Rnod9SbFPI8U+JCKuA4iIzyRtQhrB5if559vAPaROluRlc5KSw1mAO4HBwKSuCjwiPpG0IWm2zwNz/B8A/+GrnXZPA75N6sx8MKlkZDDpteuMlm8cfpdvpYaTJjEiIqZK2gz4E6nE6Buk527DVurd/wCsVnL//+WfH/LVEp65SH+LC5Jq5K8DfttK6/qM+dbZTtBmZma9lr4+sIWZmZmZmTUK17CbmZmZmTUwJ+xmZmZmZg3MCbuZmZmZWQNzwm5mZmZm1sCcsJuZmZmZNTAn7GZmZmZmDcwJu5mZmZlZA3PCbmZmZmbWwJywm5mZmZk1MCfsZmZmZmYNzAm7mZmZmVkDc8JuZmZmZtbAnLCbmZmZmTUwJ+xmZmZmZg3MCbuZmZmZWQNzwm5mZmZm1sCcsJuZmZmZNTAn7GZmZmZmDcwJu5mZmZlZA3PCbmZmZmbWwJywm5mZmZk1MCfsZmZmZmYNzAm7mZmZmVkDc8JuZmZmZtbAnLCbmZmZmTUwJ+xmZmZmZg3MCbuZmZmZWQNzwm5mZmZm1sCcsJuZmZmZNTAn7GZmZmZmDcwJu5mZmZlZA3PCbmZmZmbWwJywm5mZmZk1MCfsZmZmZmYNzAm7mZmZmVkDc8JuZmZmZtbAnLCbmZmZmTUwJ+xmZmZmZg3MCbuZmZmZWQNzwm5mZmZm1sCcsJuZmZmZNTAn7GZmZmZmDcwJu5mZmZlZA3PCbmZmZmbWwJywm/UwkqbUuP4ISc9LGpdvB3VVbGZmZlZ/fYoOwMy6xfCIuLzWjSTNGBHTuiIgMzMzq45b2M16KEkbSBol6XJJT0m6SJJq2H6IpAmSJko6sWT5FEnHSnoIWEvSQEn3S3pM0sOS+kqaUdJJkkZLGi/pJ11ykmZmZuaE3ayHWwU4BFgOWBwYVGG9k0pKYlaUtBBwIrAR0B8YKOmHed3ZgYkRsQbwMHAJcHBErAxsAnwM7AW8HxEDgYHAPpK+2zWnaGZm1tycsJv1bA9HxCsR8QUwDuhXYb3hEdE/3yaQkuxREfFmREwFLgLWy+tOA67Ivy8NvB4RowEi4oO8/qbA7pLGAQ8B8wJLdsH5mZmZNT3XsJv1bJ+W/D6N6t/TbZXOfFJSty4gKmx/YETcXOXxzMzMrIPcwm7WnB4C1pc0n6QZgSHAXa2s9xSwkKSBALl+vQ9wM/BTSTPl5UtJmr2bYjczM2sqbmE3a0IR8bqkXwF3klrLb4iIa1pZ7zNJOwN/kTQrqX59E+A8UvnNI7mj65vAD8u3NzMzs85TRGvfdpuZmZmZWSNwSYyZmZmZWQNzwm5mZmZm1sCcsJuZmZmZNTAn7GZmZmZmDcwJu1kPIsm9xM3MzJqME3YzMzMzswbmhN3MzMzMrIE5YTczMzMza2BO2M3MzGogKSSdXHL/MElHd3KfG0i6rob1h0k6vTPH7AhJU7r7mGbmhN3MzKxWnwLbSZqv6EDMrDk4YTczM6vNVOAc4NDyByTNL+kKSaPzbVBePkHS3ErelrR7Xn6hpE1Ktp9B0iRJ85fc/09bHw4k7ShpoqTHJN2dly0v6WFJ4ySNl7SkpH6SJpZs9+U3A5KWkHSTpLGS7pG0TF7+XUkP5HM5rg7PnZl1gBN2MzOz2p0BDJU0V9ny04BTImIgsD1wXl5+HzAIWB54Dlg3L18TeLBl44j4AvgnMDQv2gR4LCLeaiOWI4HNImJlYOu8bD/gtIjoDwwAXmnnfM4BDoyI1YDDgDNLzuesfD7/bWcfZtZF+hQdgJlVLyJUdAxmBhHxgaQLgIOAj0se2gRYTvryrTqnpL7APcB6wIvAWcC+khYG3omIKSXrA5wPXAOcCuwJ/L2dcO4DRki6FLgyL3sAOELSd4ArI2JS2TG+JGkOYG3gspJ1Zs4/B5E+eABcCJzYTixm1gXcwm5mZtYxpwJ7AbOXLJsBWCsi+ufbwhExGbib1Kq+LjAKeBPYgZTIf0VEvAz8T9JGwBrAjW0FERH7Ab8BFgHGSZo3Iv5Fam3/GLg572sqX/2/P0tJzO+VxNw/IpYtPUQVz4WZdSEn7GZmZh0QEe8Al5KS9ha3AAe03JHUP6/7MjAfsGREPAfcSyo9+VrCnp1HKo25NCKmtRWHpCUi4qGIOBJ4C1hE0uLAcxHxZ2AksBLwP+BbkuaVNDOwZY7tA+B5STvm/UnSynn39wG75N+HYmaFcEmMWUEkzQTMDcwB9M238t9nIX2wbrkBfFFy+wSYAkzOt/Lf34uIz7vnjMya0smUJOikEpkzJI0n/Y+9m1RPDvAQMGP+/R7geFLi3pqRpFKY9sphAE6StCQg4HbgMeBw4EeSPifVnh8bEZ9LOjbH8TzwVMk+hgJnSfoNMBPw77yfg4F/SToYuKKKWMysCyjC33SZ1ZukOYElgcWABYGF8s/S3+cB3qdysj2ZlJC3JOctb1YxPYGfhdYT/Zbf5wLeBV4HXss/S39/EZiUW9jMrEFIGkDqvLpuuyubWa/nhN2sg3IL+RLAUvm2dMnvcwL/AV5genJc/vPN9r7qrkOMMwLz89UPCqU/+wHfAz4Anim5PZ1/PusWerPuJelw4KfA0Iio1AJvZk3ECbtZFXJyvhxpeLTV8m0FUuLdktyWJruv5eHZGp6kGUjJe/mHjqVJif1EYGy+jQGecBJvZmbWfZywm7UiD7e2AWlIs5bk/EW+mriOi4hePU13Hu6tZRznlg8qizE9ib8fuDMiXi0sSDMzs17OCbsZIGkhUoK+AbAhqb78LlKHsNE0QXJerbIkfl1gfVKd/J2k4epGRcRrhQVoZmbWyzhht6YkaTZgY2ALUoI+PylBb0k6J/aUkpai5ZKaFZj+YWd90hjTdwLXA7dHxEeFBWhWR5LCE5iZWXdzwm5NQ9K3SeMOb0VKLMcC15GGQRvvBL0+cgK/ImnGxy1JZTR3AtcC10WEpze3HssJu5kVwQm79WqSlgW2Jc34tzRwM2l845vypCfWxSR9E/gB6TXYjNQpdyRwVUQ8WWRsZrVywm5mRXDCbr1OrkffBfgRsABwJXANcHdEfFZkbM1O0jeA9UjJ+/akmRf/Cfzbde/WEzhhN7MiOGG3XkFSX2A7UpI+ALgKuIjUAbJLxzq3jsljxK9Pes22JY28809Sy7sncrKG5ITdzIrghN16LEki1aLvAwwmdRa9CLg2Ij4uMDSrkaRZSX0LhpI6r94InEMaMtIXKWsYTtjNrAhO2K3HkTQ3sDtpJsBpwF9JJRVvFRqY1YWk+YCdSa9vH+BM4IKIeK/QwMxwwm5mxXDCbj2GpP7Az4AdgZtIidy9boHtnfI3KOuQXvMfAJcBZ0bEuEIDs6bmhN3MiuCE3RparnPeHjgE+A5wNvA3Dw3YXPKQnHsBPwFeAU4DLnf/BOtuTtjNrAhO2K0hSZqZVPbyC+AN4CTSGN5TCw3MCiWpD2ls98NIIwD9gVQu82mhgVnTcMJuZkVwwm4NJU97/xPgUGAC8PuIuKfYqKwRSVoX+DWwEvAn4JyImFxsVNbbOWE3syLMUHQAZgCS5pV0DPA8sDqwVURs7mTdKomIeyJic1KL++rAc5KOkTRvwaGZmZnVlRN2K5SkOSQdCTwDLAysHRE7R8SjBYdmPUREPBoROwNrAwsBz0g6Mn9bY2YNQtK2kkLSMl18nA0krd2B7V7Io1SVL78hj05Wy752lzRR0uOSnpB0WK3xVNhvP0m71mNf1rM4YbdCSPqGpAOAScAywOoRsXdETCo4NOuhImJSROxDam1fBpgk6YA8u6qZFW8IcC9pJuoukfu5bED6AF8XETG4lmFlJW1OGihh04hYHlgVeL+zceRz6wc4YW9CrmG3biVpBtJF+zjgaeBXHqbPukIeBvR4YGngt8DFEfFFsVFZT+ca9o7J33g9TZrsbmRELJOXLwhcAsxJmnfhp8D9wN9Is1YHcH5EnCJpCeAMYH7gI2CfiHhK0gjgHWCV/HMQaY6ON4EDgadI83UsmsM5JCLuy+VzF+f9PUwaPna18jk9JL2QY5mDNKnbvaQPBK8C25RP1CfpbuDoiLijleehf45lNuBZYM+IeFfSKOCwiBiTW/nHREQ/ScOALYBZgNnzdsuSykf/ERGntPvkW6/gFnbrNpI2BR4lXUD3zDXqTtatS0TEuFzjvidwAPCopM0KDsusWf0QuCkingHekbRqXr4rcHNE9AdWBsYB/YGFI2KFiFgR+Hte9xzgwIhYjTRS1Jkl+18K2CQiticlxKdERP/cD+q0fH8gaZjg8/I2R5Hm8lgFGMn0hL4tSwJn5Jbz9/L+yq0AjK2w/QXALyNiJdLACkdVccy1gB9HxEbA4cA9+dycrDeRPkUHYL2fpH7AKcCKwHDgak92ZN0lIkbletZtgNMlTQQOjYgXio3MrKkMAU7Nv/87338EGA2cL2km0v+GcZKeAxaX9BfgeuCW3EK/NnBZmlMNgJlL9n9ZG/MybAIsV7LdnJL6AusB2wFExPWS3q3iPJ4vaWgaSypRqYqkuYC5I+KuvOgfpAnh2nNrRLxT7XGsd3ILu3UZSbNI+i0whnRhWyEirnKybt0tkqtJHxrHAmMk/VbSLAWHZtbr5dKTjYDzcnnJcGBnpfqiu0mJ86vAhZJ2j4h3Sa3to4D9SS3iMwDv5ZblltuyJYf5sI0QZgDWKtlu4ZIhYGv9f1Q658M0Wm/4fBxYrcb9TmV6TlZ+XWrr3KxJOGG3LiFpC2AiqbPNgIj4XUR8UnBY1uQi4pOI+B3pn+kqwMT8t2pmXWcH0gRni0VEv4hYhFSDvY6kxYA3IuJcUt36qrmGe4aIuILU/2TViPgAeF7SjgBKVq5wvMlA35L7t5DK4sjb9s+/3g0Mzcs2B+ap0/keD/whz9CMpJklHRQR7wPv5jkkAHYDWlrbX2B6kr9DG/suPzdrEk7Yra7ykFPXkL76PCAitnXpgTWaiHgxIrYj/RM/VdLIXLplZvU3BLiqbNkVpPr1DYBxkh4l1YOfRhrid5SkccAI4Fd5m6HAXpIeI7Vib1PheNcC20oal5Pjg4ABksZLegLYL693DLCepEeATYGXOnuiABFxA6lz7G2SHid9q9fSEv9j4CRJ40m1+sfm5X8EfirpfuBrQ0uWGA9MlfSYpEPrEa/1DB4lxuoij/7yE9LoL6cCJ3m6eOsJJM1M6sB2CHAkcLZHk7FKPEqMmRXBCbt1Wm6Z/BtpyKs9IuKJQgMy6wBJy5Ja86YAe/mbIWuNE3YzK4JLYqzDJM0g6aekTqW3AIOcrFtPFRFPksZvvhkYLemn+ZsjMzOzQrmF3TrErerWm7m13SpxC7uZFcGtR1YzSbuRxs51q7r1Sq20tu9ecEhmZtbE3MJuVcsTV5wOrAHsHBHjCw7JrMtJWpE0dfpoYP+ImFJwSFYgt7DXzs+ZWee5hd2qImklUsISpHHVnaxbU4iICcBA0iQpY/J7wczMrNs4Ybc25ckp9gNuB34fEXtEhGdds6YSER9GxJ7A74DbJe2nknnOzczMupJLYqwiSXMB5wJLkUpgni44JLPCSVoKuBSYBOwTEe8VHJJ1I5d31M7PmVnnuYXdWiVpGVIJzFvAmk7WzZKIeAZYE3gDeDiPKGNmZtZlnLDb10jaHLgbOCEifhYRnxQdk1kjiYhPImJ/4HjgLkmDi47JzMx6L5fE2JdyTe5hwKHAjhFxX8EhmTU8SWsDlwOnAH8MX1R7NZd31M7PmVnnOWE3ACTNCpwDLAf8MCJeLjgksx5D0iLA1cATwL4R8XHBIVkXcfJZOz9nZp3nkhhD0sLAXcBMwLpO1s1qk98z65LeQ3fl95SZmVldOGFvcpKWBx4ArgGGRMRHBYdk1iPl984QUkv7g5JWKDgkMzPrJVwS08QkrQNcARwaEf8qOh6z3kLSrsCpwHYRcW/R8Vj9uLyjdn7OzDrPLexNStLWwFXAbk7Wzeorv6d+BFyV32tmZmYd5oS9CUnaCzgbGBwRtxQdj1lvlN9bg4GzJe1ddDxmvZWkb0v6t6RnJT0h6QZJS0naQNJ1Ne5rhKQd8u+jJA3omqjbjWOYpNNrWL9/peFl8/PwvqRHJT0p6ShJm0kal29TJD2df7+gZLvTJL0qaYaSZcMkvZnXfVzS5ZJm69zZWjWcsDcRJUcARwDrR8ToomMy683ye2x94NeSjshDp5pZneT31FXAqIhYIiKWA34NLFBsZN2uP6mBoJJ7ImIVYADp27+3IqJ/RPQHxgBD8/3dAXKSvi3wMrBe2b4uyesuD3wG7Fznc7FWOGFvEvnNdyqwEzAoz9ZoZl0sv9cGkd57p5W2VplZp20IfB4Rf21ZEBHjIuKefHeO3Ar8lKSLWj40SzpS0mhJEyWd096HaUmbSnpA0iOSLpM0R17+gqRj8vIJeZZwJM0v6da8/GxJL0qaLz/2I0kP51bqsyXNmJfvIekZSXeRrhmtxbG6pPtza/n9kpaW9A3gWGDnvM+KCXREfAiMBZao4nmdCJxF6kzfWix9gNmBd9vZl9WB/3E0gZwgnAkMJLWsv15wSGZNJb/n1iO1bp3lpN2sblYgJaCVrAIcQppjZHGmJ8KnR8TAiFgBmBXYstIOcqL9G2CTiFiV1CL985JV3srLzyJNPghwFHBHXn4VsGje17KkFulBuXV7GjBU0oLAMTm+7+d4W/MUsF5uLT8S+H1EfJZ/b2n5vqSNc5kXWBN4vNI62RDg4hz7lpJmKnlsZ0njgFeBbwLXtrMvqwP/0+jlcmJwDrA8sFlEvFdwSGZNKSLeBzYj/SM+10m7Wbd4OCJeiYgvgHFAv7x8Q0kPSZoAbET6H1nJmqT37X05Uf0xsFjJ41fmn2NL9r8O8G+AiLiJ6a3QGwOrAaPzvjYmfZBYg1TW82ZOwCsl3XMBl0maSJpdua24S60r6VHgFuCEiKiYsOcW+8HA1RHxAfAQsGnJKpfkDxvfBiYAw6uMwTqhT9EBWNfJCcF5pK++No+IKQWHZNbUImKypM2B64C/SdorJxJm1jGPAzu08finJb9PA/pImoX0rfOAiHhZ0tHALG3sQ8CtEdFqaUjJMaYxPa+qVGIj4B8R8auvLJR+CFQzzvZxwJ0Rsa2kfsCoKraBVMNe8VuEMj8gfTCYkCuFZgM+Aq4vXSkiQtK1wIHACVXu2zrILTy9VE7WzyZw56z6AAAgAElEQVQl64OdrJs1hvxe3ILUqna2W9rNOuUOYGZJ+7QskDRQ0vptbNOSnL+Va9HbSvgBHgQGSfpe3v9skpZqZ5t7Sf1WkLQpME9efjuwg6Rv5ce+KWkxUiv2BpLmzeUnO1bY71ykUhSAYSXLJwN924mpWkOAvSOiX0T0A74LbFphNJh1gGfrdFxrg/9R9EK588wZwLLAFrmTiZk1iPye3IL0Hj3Do8eYdUyk2R+3Bb6vNKzj48DRwGttbPMecC6pnONqoM0R0yLiTVJyfLGk8aQEfpl2QjuGlOQ+AmwOvA5MjognSPXwt+R93QosmPu5HE2aefw24JEK+/0DcLyk+4AZS5bfCSzXXqfT9uSkfDNKWtPz9epeYKu8qKVz63hSH4HjOno8q55nOu1l8j/+k4G1SDXrHxQckplVIKkvqab0QeDn4Qtyw5Nn7axZMz5nkmYGpkXEVElrAWflum+zDnENe+8znNTDfD0n62aNLde0DwbuBn4BnFhwSGZWH4sCl+aSt8+AfdpZ36xNbmHvRSQNI32lNigiXm17bTNrFJIWBu4Djo6IEQWHY21oxtbizvJzZtZ5bmHvJSRtQeqlvYGTdbOeJSJelfQDYJSkNyPi+nY3MjOzpuFOp71Aro8bAWwTEU8VHI6ZdUB+724DjMjvaTMzM8AJe4+XZ027Ctg9Ih4qOh4z67j8Ht4duFpSpZkOzSyT5LpeawpO2HuwPI7rjcAvI+LGouMxs87L7+XhwI2SFig6HjMzK547nfZQeergO0gznv226HjMrL4kHUuaMn3jiPi0vfWte7gDZe268jnz62HNwgl7D5THWj8XmA/YzlObm/U+eTi4K4C3gX08RntjcIJYOyfsZp3nkpie6QBgDWA3J+tmvVN+b+8GrE56z5uZWZPysI49jKSNgSOAtSJictHxmFnXiYgpkrYBHpD0ZETcVnRMZmbW/dzC3oNIWgL4F7BLRDxfdDxm1vXye30X4CJJ3ys6HjMz635O2HsISbMDI0kzIY4qOBwz60b5PX80cE2+FpiZWRNxp9MeQtLfSa/XsKJjMbNiSBoBRETsUXQszcqdHGvnTqdmnecW9h5A0m7AWrjjmVmzOwBYM18TzMysSbiFvcFJWhq4lzQW8/ii4zGzYklaCbgdWCcini46nmbjFt3auYXdrPPcwt7AJM0CXAr81sm6mQHka8FvgEvzNcLMzHo5J+yN7WTgaeDsogMxs4ZyDunacHLRgZj1FJKmSRonaaKkayXNXef9by3p8Drta0onth0l6el8ruMk7ZCX39+JfY5o2U8ry5+X9JikZyRdIGnhDh5jgKQ/t/H4QpIu78i+a4hhmKSFKjzWcq7jJD0iaS1JZ+T7T0j6uJXnvI+ktyQdX7av0tfoSUn7thebx2FvUJK2BzYHVvEMh2ZWKiJC0j7AI5J2iIgu/Sdm1kt8HBH9AST9A9gf+L967TwiRpJGc2sEQyNiTOmCiFi7i441PCIuz7OwHwLcKWmFiPislp3keMe08fhrwNc+NNTZMGAi8FqFx1vOdVPg7IhYCUBSP+C6lr+vEpuSGld2kvTrsnxuaESMkfRN4FlJI9p6ztzC3oAkfRs4CxgSEe8XHY+ZNZ58bdgFOCNfM8yseg8AX7YESxouabSk8ZKOKVm+e172mKQL87L5JV2R1x8taVBePkzS6ZLmkvSCpBny8tkkvSxpJklLSLpJ0lhJ90haJq/zXUkP5P0dVyloSVfnbR+vplW2bNsp+ecGuYX3cklPSbooJ9tIOjLHMFHSOS3LqxHJKcB/SQ2OSNo0n9cjki6TNEdePlDS/fl5fVhS3xzXdfnx9Utaqx/Nj/eTNDE/Poukv0uakB/fsOQ1uDI/x5Mk/aHCc/G188yt4gNIc16MkzRrG6d7N1DNvBhDgNOAl4A1K6wzB/AhMK2tHTlhbzD5zfFX4NyIeKjoeMyscUXEaOBc4K+1/GM1a2aSZgQ2JreG59bSJYHVgf7AapLWk7Q8aWbxjSJiZeDgvIvTgFMiYiCwPXBe6f7zh+nHgPXzoq2AmyPic1I524ERsRpwGHBmyT7Pyvv8bxvh75m3HQAcJGneCuu1JJ3jKqyzCqk1fDlgcWBQXn56RAyMiBWAWYEt24ilkkeAZSTNR+pvs0lErEpqPf+5pG8AlwAH5+d1E+Djsn0cBuyfW6zXbeXx/QEiYkVSUvwPTe/T0x/YGVgR2FnSIq3E+LXzzN9UjiG1fPePiPJjltoKmNDWk5AT/o2B64CLc5ylLpI0ntQCf1xEOGHvYXYlfWo7tuhAzKxHOA5YgnTtMLPKZpU0Dngb+CZwa16+ab49Sk42SQn8RsDlEfEWQES8k9ffBDg972skMKekvmXHuoSUNEL6JuyS3Lq8NnBZ3vZsYMG8ziBSUgdwYRvncJCkx4AHgUVynK1pSTr7R8TbrTz+cES8EhFfAOOAfnn5hpIekjQhn//ybcRSSUvjwZqkDwT35fP9MbAYsDTwem5wICI+iIipZfu4D/iTpIOAuVt5fB3y8xQRTwEvAkvlx26PiPcj4hPgiXzMch09z5PyuewL7NXOulsCd0bER8AVwLb5w2KLobmkZlHgMEmtxfkl17A3kPy19inA4Ij4tOh4zKzxRcSnkoYBN0i6PSLaap0za2YfR0R/SXORWj33B/5MSjCPj4ivDPCQk8XW+pDNAKxV3gJb9iXXSOB4pfrk1YA7gNmB91qpc27RZn81SRuQPiysFREfSRoFdHSkqNIcYxrQJ7dQnwkMiIiXJR3dwf2vQhp6VsCtEfGVlmWloWnbPNeIOEHS9cBg4EFJmwCflO6mjc2/dm5lx+/MeQ6voc/QEGCQpBfy/XmBDYHbSleKiDclPQKsQfrg0Sq3sDeIslKYip0uzMzKRcRYXBpjVpVcsnIQqVVzJuBmYM+S+uqFJX2LlHTu1FJSkpNvgFsomchQ0tcS8IiYAjxMKnW5LiKmRcQHwPOSdszbSdLKeZP7SC3xAEMrhD4X8G5O1pehck10R7UkrW/l56KmDp75fA4ifWtwE+lbgEGSvpcfn03SUsBTwEKSBublfSWVJ9VLRMSEiDiRVKayTNnh7iY/T3mfi5JKSzp7npOB8m9LaiZpTtK3AItGRL+I6Ef6gFheFoOk2Ugfcp5ta59O2BvHrqSvtV0KY2Yd4dIYsypFxKOkOvNdIuIW4F/AA7lE4nKgb0Q8ThpF5q5chvKnvPlBwAClzqhPAPtVOMwlwI/yzxZDgb3y/h4HtsnLDwb2lzSalJi35iZSS/h40vv9wVrPuy0R8R7pg/8E4GpgdJWbnpTP5xlgILBhRHwWEW+SRl25OMf8ILBMHgllZ+Avebtb+XoL9yG5Q+hjpPr1G8sePxOYMb9elwDDqq1MaOc8R5AaPtrrdNqe7YA7ymK6Btha0sz5/kW5vGYsMCI3vFTkmU4bgKQFgPHAFm5dN7OOkrQacAOwUkT8r+h4eiN5Zs2adeVz5tfDmoUT9gYgaQTwVkQcVnQsZtazSToJmD8ihhUdS2/kBLF2TtjNOs8Je8EkrQ1cCiwbEZOLjsfMerY8WsWTwE4R0eGZDa11ThBr54TdrPNcw16gPLzPGaRex07WzazT8rVkOGlCpRnbW9/MzBqfE/Zi7Qe8D/y76EDMrFf5N+naUqkznJmZ9SAuiSlIHjLqcVJv6olFx2NmvUuepXEUsHxEvFFwOL2GSzBq1wglMX7drKdzwl4QSeeTJlD4edGxmFnvJOlkYJ6I2LPoWHoLJ361c8Ju1nlO2AuQJwu4hjQe6QdFx2NmvVOevONJYNuIeLjoeHoDJ361c8Ju1nmuYe9meRbCE4GjnKybWVfK15ijgBM8A6qZWc/lhL37fR9YGPh70YGYWVMYASxEuvaYmVkP5IS9G0maATgBOCIiphYdj5n1fvlacwSpld3XfDOzHsgX7+61EzAVuKLoQMysqVxJuvbsVHQgZmZWO3c67SaSZiJ1/to3Iu4oOh4zay6SNgLOIc2q/HnR8fRU7rxYO3c6Nes8t7B3n72B55ysm1kR8rXnWdK1yMzMehC3sHcDSbOS/lFuFRFji47HzJqTpFWB64AlIuLjouPpidxSWzu3sJt1nlvYu8cewBgn62ZWpIh4BBhDuiaZmVkP4Rb2LiapDzAJ2DUiHig6HjNrbpLWAv4FLOnRqmrnltrauYXdrPPcwt71dgFedLJuZo0gX4teJF2bzCyTNKWT2/eXNLiddU6T9GrpEKuShkk6Pf9+tKTDWtnu6LzdOElPSBpS8tixkjZp57iV9ju3pJ9Vc37tyeexUIXHRkh6Psf/iKS1JJ1Rcj4f59/HSdohb9NH0luSji/b1yhJT+d1n5S0bz3ib3RO2LtQfkMeDhzf3rpmZt3oeOBwj8tuVlf9gYoJe36/bQu8DKzXgf2fEhH9gW2As/Poc0TEkRFxWwf2BzA3UJeEHRhGmqStkuE5/sOBsyNi/3x/MPBsRPTPt8vz+psCTwM7tTJT89C87SDgREnfqNM5NCxfrLvWlsBnwC1FB2JmVuIW0rVpy6IDMWtkkhaTdLuk8fnnonn5jpImSnpM0t05YTwW2Dm3/O7cyu42BCYCZwFDWnm8KhExCfgImCfHMqKkVXqwpKck3Svpz5KuK9l0udw6/Zykg/KyE4AlcswnSVown8+4fH7rtvKcHClpdH78HCU7AAOAi/K2s7ZxCncD36viVIcApwEvAWtWWGcO4ENgWhX769GcsHeR/GnwV8Dx4Y4CZtZA8jXpeOBXrbRcmdl0pwMXRMRKwEXAn/PyI4HNImJlYOuI+CwvuyS3El/Syr6GABcDVwFbtrSQ1yqP9jQpIt4oWz4LcDaweUSsA8xftukywGbA6sBR+fiHM711eziwK3Bzbr1eGRjXSginR8TAiFgBmBXYMreKjyG3fLczCtVWwIR2znFWYGPSqFYX8/UPOBdJGk9qgT8uIpywW4etB3yTNMOgmVmjuZJ0jVq/6EDMGlhLJ22AC4F18u/3ASMk7QPM2N5Ocgv8YODqiPgAeIhU8lGLQyU9nbc9upXHlyHN9/J8vn9x2ePXR8SnEfEW8AawQCv7GA3sIeloYMWImNzKOhtKekjSBGAjYPkq4z9J0jhgX2CvdtbdErgzIj4izQ6/raTS53lo/hC1KHCYpMWqjKHHcsLedQ4ETmuGT31m1vPka9OppGuVmVUnACJiP+A3wCLAOEnztrPdD4C5gAmSXiAl/rWWxZwSEUsDOwMX5Bb1Uu19W/Zpye/TgD7lK0TE3aQGx1eBCyXt/pUDpGOeCewQESsC5wLlcVQyPLe+fz8iJraz7hBgk/xcjQXmJZUUlcf7JvAIsEaVMfRYTti7gKSFSZ86Lyw6FjOzNvyT1Fr2naIDMWtQ9zN9RKWhwL0AkpaIiIci4kjgLVLiPhnoW2E/Q4C9I6JfRPQDvgtsKmm2WgOKiCtJ5Sc/LnvoKWBxSf3y/dbq6Mt9JebcUv1GRJwL/A1YtWz9luT8LUlzADtU2ldHSZqT9IFm0ZLna39a+YCTn79VSJNT9mpO2LvGPsDFFb5KMjNrCPkadTHpmmXW7GaT9ErJ7efAQaQSkfHAbsDBed2TJE2QNJHUifIx4E5Sx86vdDrNSeVmwPUtyyLiQ1Lyv1UHYz0W+HnpSE+5bvxnwE2S7gX+B7zf1k4i4m3gvtyB9CRgA9I3Bo8C25M6fZau/x6pVX0CcDWphKbFCOCvVXQ6bc92wB0RUfqNwDXA1pJmzvcvyuU1Y4ERzTAxpSdOqrPcieMFUmeU9r7yMTMrlKQVSKPGLBYRnxcdT6OTJ+CpWVc+Z9Xuu1leN0lzRMSU3Jn8DFLn1FOKjss6zy3s9bcN8B8n62bWE+Rr1STgh0XHYmadtk9ueX6cVDN/dsHxWJ24hb3OJN0J/LXCkE5mZg0nf32/X0R8rVOXWWe5hd2s85yw15Gk5YDbSV8tf1Z0PGZm1chDzr0IbBwRTxQdj/UuTtjNOs8lMfW1J/B3J+tm1pPka9b5tD82spmZFcAt7HWSB/R/mdRC9WTR8ZiZ1ULSsqRvCBdpxvkjJM0OrEAanm/BfFso/5yHNGb1TKRxuKfm2zvAa8Dr+fYa8AowMU/4YvSMFna3wFuj+9qg+dZhGwCvO1k3s54oIp6U9DrpWnZ7weF0qTz5ywBgtZLbd4EngZeYnoTfnX++A3xOStJhevI+L9OT+uWBTYB+wFKSniWNlT225eZvX82so5yw18+PgIuKDsLMrBP+SbqW9bqEXdK3gC2ArUkT2z1DSqTvBk4BHq9XQp3Hil6R6R8G9iRNaHMrMBK4IY9/bWZWFZfE1EGeIOA1YPmIeK3oeMzMOkLSgsATwEJ5EpYeTdL8pNkgtyW1gN8CXEsBCXPJB4atgI1JE+1cCVwQEe90ZyzdzSUxZp3nTqf1sRUw2sm6mfVkEfE6aebCjs6+WDgla0m6kNSKvjxwDLBAROwUERcW0bodEW9ExN8jYjtgAeAEYCDwnKTzJa3W3TGZWc/hhL0+XA5jZr1FS1lMjyLpG5L2Ah4BLgAeBZaIiD0i4payac4LFRGfRMQNETEUWIr0weIKSQ9J2k2Sy1XN7CtcEtNJkr4JPE8aWeGDouMxM+sMSX1JI14t0RPqrCXNAOwM/A54FjgZuDUivig0sBrlkcY2B4YD3wKOAK6KXvBP2iUxZp3nFvbOGwzc6WTdzHqDiJgMjCIljw0rl778gNRx9BBgn4jYNCJu7mnJOkBETIuI60ij9BwKHAk8KMmzz5qZE/Y62JrUicnMrLcYSbq2NSRJ3wNuBU4FjgPWjIg7io2qPiK5CViVdH7nSbpe0qIFh2ZmBXLC3gl56K5NgeuKjsXMrI6uBzbN17iGIWkGSQcBDwI3ACtExJW9oWykXER8EREXA8sC9wJjJe0jyWUbZk3ICXvnrA88GRH/KzoQM7N6yde0J0jXuIaQW9VHATsBa0XEnyJiattb9XwR8VlEHA9sCPwEuNmt7WbNxwl752xF+urYzKy3GUmDDO8oaR9Sq/pVwPoRMangkLpdREwE1iR9aBkrqceN5GNmHedRYjoofy35AjA4Ih4vOBwzs7qStDyp7KRfUSUnkmYCTiN1xNw2Ip4uIo5GI2kl0qRLVwGHR8S0gkNqk0eJMes8t7B33ErAVNLXxmZmvc0TpGvcSkUcXNJ8pJlJFyV1KnWynkXEeGANUsfU6yTNXXBIZtbFnLB33ObA9b2xs5OZWb62XU8aurZb5Rbkh0llMNt42Nyvy2Pk/wCYBDwkaemCQzKzLuSEveM2AHrFMGJmZhXcQbrWdRtJ6wK3Ab+JiF81erlHkSLi84g4CPgjcLekgUXHZGZdwzXsHZDrKt8m1Xa+U3Q8ZmZdIc/k/CIwb0R81g3H2xi4GNg1Im7r6uP1JpK2Bs4j1frfV3Q8pVzDbtZ5bmHvmAHAs07Wzaw3y9e4/5CueV2qJFnfwcl67SJiJLAbcLWktYuOx8zqywl7x2xAGlrLzKy3G0UXl8XkMpiWZP3urjxWbxYRNzM9ae/yD1lm1n2csHfMhjhhN7PmMIp0zesSkpYFriCVwThZ76SIuAnYhzR6zHeLjsfM6sM17DWS9A1S/fqiEfFu0fGYmXUlSfMAL9EFdey5Rv4h4HcR8Y967rvZSToQ2BdYOyImFxyLa9jNOskt7LUbAExysm5mzSBf6yYBq9dzv5L6AJcAI52sd4nTScNiXiDJ/+vNeji/iWu3NtBQPfDNzLrYfcCadd7nScA04Jd13q/x5Tj6+wPzAUcXG42ZdZYT9tqtBowtOggzs240lnTtqwtJu5EmZNolIqbWa7/2VbmEaXtgd0nbFh2PmXWcE/baOWE3s2Yzhjol7JIWAf4E7BgR79Vjn1ZZRLwB7AKcJWn+ouMxs45xp9MaSJoLeBWY261CZtYscr35e8DCEfF+J/Yj4Ebgvog4rl7xWfsk/YE02d9OBRzbnU7NOskt7LVZBRjvZN3Mmkm+5o0nXQM7Yw/gW8AJnQ7KanUUsJKkHYsOxMxq54S9Ni6HMbNm1amymFwKcyIwLCI+r1tUVpWI+BgYBvzFpTFmPY8T9to4YTezZtXZjqenAqdHxPg6xWM1iogHgQtJI/SYWQ/ihL02TtjNrFmNJc1DUTNJa5DGcf9DXSOyjjgO2FzSCkUHYmbVc6fTKuUZTj8A5qz3bH9mZo1O0kzAZGCuiPi0hu0E3AFcFBHndVV8Vj1JhwIbRsTW3XQ8dzo16yS3sFdvCeAlJ+tm1oxy3flLwOI1bropsCAwot4xWYedBawsaVDRgZhZdZywV28p4JmigzAzK9DTpGthVSTNQBoR5giPrtU4IuIT0qgxJ+RvQMyswTlhr54TdjNrds8AS9ew/lbANODKrgnHOuFCYD5gw6IDMbP2OWGvnhN2M2t2z1BDCzuwP3BquLNUw4mIacCfgZ8VHYuZtc8Je/WWIn0dbGbWrKpO2CUtCfQHLu/SiKwz/glsJGnhogMxs7Y5Ya/e0riF3cyaWy0t7PsB5+d6aWtAETEZuBjYu+hYzKxtHtaxCpLmBF4D+vqrXTNrVrmD4mRg4Yh4v431ZiONKDMwIp7vrvisdnk89puBfl01A62HdTTrPLewV+c7wMtO1s2smeVr4Muka2JbtgMedrLe+CJiIvAsMLjoWMysMifs1VkQeL3oIMzMGsDrpGtiW34IXNoNsVh9XEZ6zbqEW67NOs8Je3UWwgm7mRmk8sCFKj0oaWbg+8D13RaRdda1wBaSZiw6EDNrnRP26ixI+idlZtbs2mth3wCYEBFvdk841lkR8QLpdV2j4FDMrII+RQfQQyxE6kBlZtbsXgP6tfH41qQWW+tZriW9dvd3ZieSvg2sBwwAViFNzjQT8DGpVn4sMAa4t6s6uZr1Rm5hr45r2M3Mkoot7HkUma2Akd0akdXDSNJrVzMlG0q6DHgC2BX4ADgF2DPfPwC4gdRh+UTgRUnHeAx4s+q4hb06C+GSGDMzaLuGfRHgG8BT3ReO1ckYYBFJ80TEu9VuJKkfcB7pQ9zpwJ55fPfWPARckLdbHvgpMF7SH4GTImJqx8M3693cwl6dbwP/LToIM7MG0FYN+2rAWA+B2/NExBfAOGDVareRtBcwGrgVWDkizmojWS8/3uMRcUA+3kbAA3l2XPv/7d13uGRVlffx7yKDNCIiSUZRyaCiDSiSkSCDNsb3HcK8ogJK0HGGGWUcs6KOaXyHIIqAjkRBxYbBAJJERaVFBxokCChJEJGopGbNH/s03O6+t2+qqn2q6vt5nvs0dNetWt1165xfrVpnb2kUBvaJeQYw4Y6DJA2we4Gnj/FnMykzyupPcyiz54vVjMB8BHgPsH1m/vtUu+OZ+TtgV+BrwMURsdlU7kcadAb2iVmRsrufJA27ByjHxNHMpIxWqD/NoTyH4zkceAOwbWZePd0HzeIo4F3AdyNiw+nepzRoDOzjiIilKbP+D9euRZJa4BFgqebY+KTmgtPNscPez8YN7BGxE3AIsEtm3tXJB8/MM4EPAmc06/lLahjYxzcDeNCZTEkq3VBKl33GQn+0GhB4gX4/uw5YKyKeNtofRsSKwPHAgZnZrZXTvgLcCHygS/cv9SUD+/gch5GkBY02FvNs4BabG/0rM+dR3nCNdVHxh4GLM/PcLtaQwDuAAyNio249jtRvDOzjm4GBXZJGepBFO+xr4X4Vg+AORlm2s+muv5UystJVTff+i5TRm/FuG92uR2oDA/v4DOyStKDRRmLcYG4wjNVh3xu4JDN7tev3ccDeEbHwz9mUGOzV7wzs41uR0k2SJBWjddjXxPn1QTBqhx3YhzJf3hOZeSvwY6a4++oUHs9Ar1YzsI9vaeDR2kVIUos8yqI7ZTsSMxgW2ck2IpakbHD04x7XcimwxWh/EBFrR8RHIuLUiPi3iFitx7VJPWVgH98SwBO1i5CkFnmCRc8fKwH3VahFnXUf5bkcaQPgzszs9QaClzPKMpPN5kpzKJsangM8F7giItYd5bbLRMThEXFSRPxD8+ZD6jsG9vEtiYFdkkZ6gnJsHGkp4LEKtaizHmPRT082AOZWqGUuMNomSp8F3p+Z78rMkzPzQOBI4IhRbnscsANwHvBG4DML3yAi9mgC/fYdq1zqsIVflFqUHXZJWtA8Rg/s8yrUos56nDIKOtIKwEMVanmoeewnNRt2bQ/ssdBtT6CsIz/ytksCewHPyMyHIuIC4JfAP424zVLANyhh/xTK8qRS69hhH59rCkvSgoJFGxkeKwfDaM/tPOrkhSVY9E3gPOCvwCoL/f6zgPsX+r0ngL8A6zT//7xRbjMPuAV4LXDT9MqVuscO+/hGm9WUpGE22iePo3Vm1X+WpjyXI90LrFqhllWbx35SZj4REV8HPh0Rb8nMxyNiOeBTwFcXum1GxDuBCyLicmBLylryC99ma2Br4KKu/U2kaTKIjm+0WU1JGmajXdvzKLBMhVrUWcuw6LUIvwZeGhG9XvrwpcCvRvn991IuOL0pIs4CbqaMzywyw56ZXwe2Bb4EbJmZZ49ymz9l5uzMXLj7LrWGHfbxjTarKUnDbLQO+92UsQT1t2cBfxz5G5l5R0T8lTJa0suxkZmUlWIWkJkPAq+OiE2B9YH3ZOZ1C99uxO2vY6H5dqnf2GEf38PAcrWLkKQWWZ4yRzzSHYy+Q6b6y1gbYP0I2L1XRTTd/N2bxx1VZl6Vmd9aXFiXBoWBfXyj7egnScNstB2gx9rSXv1lrA2wvgwc1MOxmK0ozbJLevR4UqsZ2Mf3AOXkJEkqZlCOjSONtaW9+stYHfYLKRek9mqt8ncCX8xMl1WWMLBPxAPYYZekkcYK7HbY+9+oHfbMTOCjwJER0dWLiyNiJ8qFoid283GkfmJgH58jMZK0oNFGYm4B/qbZiEZ9KCJWAFYG7hzjJqcCNwIf6GINKwLHA+5R8N0AABuISURBVAdm5n3dehyp3xjYx/cgsEJE+G8laeg1x8IVWCiwZ+YDwK2MvpW8+sNmwNWZufCyjsCTXfZ3AAdExMI7jU5bszPpV4ELM/PcTt+/1M8MoeNo5uf+Ajytdi2S1AIrAH8dY7Z4DrB5j+tR58ykPIdjysw7gD2BEyPibzv1wBGxNCWsrwwc3Kn7lQaFgX1iHIuRpGIGi47DzDeHEvrUn8YN7ACZ+TNgFiW0Hz7dMaiIeC7wfeCZwKzMfHg69ycNIgP7xPyROtsyS1LbrErZJGk0Bvb+NupGRaPJzMuALYFXAj+JiM0m+2ARsXREHNQ85g8oYf0vk70faRgY2CfG5cokqRhrnW6AXwIv6vYqIuq85mLP5wNXTfR7MvN3wK6Ui0TPjYiLIuL/NBevjvU4ERHrRMRHgN8BbwJ2yMxPZebj0/tbSIPLq/knxuXKJKlYkzECe2beHxFzKUvy/bCnVWm6dgZ+kpmPTuabmgtRvxQRJwCvBQ4CvhoRv6V84vIH4HHK7rgbUrr4SwLfAHbNzAm/QZCGmYF9YtzBT5KKtRh9Y535ZlPmmw3s/WUWcPZUv7lZWeYM4IyIWBbYFHgpZS59aeA+4FJKoL+lCfqSJsjAPjF3AOvXLkKSWmBN4IbF/Pls4DsR8W5DWX9ollPcA/hYJ+4vMx+hdNfHvYBV0sQ4wz4xdtglqRivw34VEMAmvSlHHbAlcGdm3lS7EEmjM7BPjBedSlIx5gw7PDnTfDZlrW71h2mNw0jqPgP7xNyOgV2SYPGrxMx3BrBvREQP6tE0NOMw+1CeM0ktZWCfmNuA1V2qTNIwa46BawC3jHPTS4F5wI5dL0rT9Wrg1sz8Ve1CJI3NwD4BzTJXt1DWqJWkYfU8Srhb7NJ/zVjMMbjFfD84mPJcSWoxA/vEXYcrxUgabhsA107wticBr4yIZ3exHk1DRKwHvAQ4s3YtkhbPwD5x12JglzTc1qc0L8aVmfcDpwIHdLUiTcc7gBMy8+HahUhaPAP7xF1H6S5J0rCacGBvHAUcFBErdakeTVFErAq8GTi2di2SxmdgnzhHYiQNu/WZ+EgMmXk18H3gsK5VpKl6H3B6Zt5cuxBJ4ws3opuYiFgb+EVmuoGSpKEUEbcDW2bmrZP4nucBlwMbZeZdXStOExYRzwGuADbJzD/UrkfS+AzsExQRSwAPAGtl5n2165GkXmrGWu4AZmTmE5P83v9POd+8qyvFaVIi4kTgtsx8f+1aJE2MIzET1JygrgReXLsWSargxcCVkw3rjSOAfSLCpXEri4hNgD2Az9SuRdLEGdgnZw4ws3YRklTBTMoxcNKaUZjPA0e5+2k9zSfFXwQ+7ifFUn8xsE+OgV3SsJpyYG98GlgT2K8j1WgqDqWc94+uXYikyTGwT46BXdKw2pxpBPbMfIwS1v+9uYhfPRQR6wIfBN6SmfNq1yNpcrzodBIiYmngXmCNzHygdj2S1AsRMQP4A7ByE7ync18fBF4O7JGegHqiGYW5CPh2Zv5H5XIkTYEd9kloTlRXUbZylqRhsRlw1XTDeuOTlNGY/TtwX5qYd1PO9/9ZuxBJU2NgnzzHYiQNm2mNw4zUhP69gSMi4uWduE+NLSJeCbwH+HtHYaT+ZWCfvMuBLWoXIUk91LHADpCZ1wBvBb4ZEc/u1P1qQRHxAuBk4O8y86ba9UiaOgP75P0I2NalySQNg+ZYtx3l2NcxmXkOZUTjrIhYvpP3rSc3upoNfDQzL6pcjqRpMrBP3g1AAC+oXYgk9cALKOeK67tw358GrgO+YhOkcyJiSeAkypusL1YuR1IHGNgnqVnV4CJgh7qVSFJP7ABc1I0VXZr73B94PvB5Q/v0NSvCHAusCLzLlXikwWBgn5qLMLBLGg47UI55XZGZfwV2B7YHPmFon7rm3+4/gY2BWZn5aOWSJHWI67BPQXMhzyXA2nYvJA2qJgDeCmyfmTd0+bFWBX4IfBf4V4+tk9N01o+kLIqwS2beV7kkSR1kh31qbgSeANatXYgkddG6QAK/7fYDZebdwE7ALsB/NAFUE9DMrH8ZeDGws2FdGjweEKfAOXZJQ2IHujS/PprM/BPwSspeF2dExIq9eNx+FhErA+cAzwVelZn3Vy5JUhcY2KfuAkonSJIG1S6UY13PZOa9wM7An4EfR8Q6vXz8fhIRGwA/o6y0s3tmPli5JEld4gz7FEXE6sC1wGpe2CNp0ETEMsBdwAaZeWeFxw/gUOB9lI1/Lu51DW0WEa8C/gt4X2Z+pXY9krrLDvsUNSewaygrG0jSoNkeuKZGWIcyepiZRwJ/D3wjIg5rZrWHWkQsFRHvB04EXm9Yl4aDgX16ZgOzahchSV3wGsoxrqrMPB/YinKsvSQi1q9cUjURsSlwGWXn2S0z89LKJUnqEQP79JwNzHLdYEmDpDmmzaIc46rLzBuBHYHTgJ9ExD8NU7e96ar/G3Ah8CVgt8y8pXJZknrIwD49c4F5wItqFyJJHfRCytK1c2sXMl9mPtGMyLwM2JPSbZ9Zuayui4itKF317YGZmXmca9RLw8fAPg3NQdOxGEmDZhYwu43BMDN/S+m2fw04OyJOH8QxmYjYJCLOAk6nbIi0W2b+vnJZkioxsE/fbEq3R5IGxSxaML8+lqbb/mVgPeBXlOUfj42ItSqXNm0R8dyIOJEy/nIJsH5mfq2Nb54k9Y6Bffp+BDwnIl5QuxBJmq6IeD6wDuXY1mqZ+VBmfhLYELgfuCoiToiIzSuXNilRbBURXweuAG4D1svMz2fmw5XLk9QCBvZpyszHKB9Z7lO7FknqgH2A05tjW1/IzD9l5nsowf064MyI+FlEvDkilq9c3pgi4mkRcQDwS+DrlE8L1svM92fmfXWrk9QmbpzUARHxcso85YZ+bCmpXzWrw1wD7JeZl9WuZ6qaFWR2Bw4GtqCM98wGzs/MhyrXNgPYlTJ29GrgUuAY4LzMfKJmbZLay8DeAc1J7npgr8z8Re16JGkqmlGS0yhd3oE4OUTEOpTrjGZRwvsllPB+HnBzt/+ezfnhBTwV0l8B/LSp4TuZeWs3H1/SYDCwd0hEfBhYOTPfXbsWSZqKiPgCcG9mfrh2Ld0QESsDr6IE+O2A5SjjKHOAyynz47dk5qNTvP9lgecALwVmjvi6H7gY+A7wg8y8f3p/E0nDxsDeIRGxHuUirbUz8/Ha9UjSZETEUsCtwLaZeX3tenohItZgwWC9GbAmJWDfDtzRfN0DPAbMP7YvBSwNPLO5/VrNrys23/crnnoT8MvMvKs3fyNJg8rA3kER8TPgQ5n5vdq1SNJkRMRuwEcz82W1a6kpIpYAVmXBIL4KsCQlpCcluD9OCfIjg/2fnEOX1A0G9g6KiEOBrTNzr9q1SNJkRMSpwE+a3UQlSS1iYO+gZj7yJspqMXfWrkeSJiIiVgd+AzwvM++tXY8kaUGuw95BzYnuTOBttWuRpEl4G3CmYV2S2skOe4dFxEuBsyidqnm165GkxWnWLL8JeG1m/rJ2PZKkRdlh77DmhHcbsEftWiRpAvYAbjOsS1J7Gdi74xjKDnuS1HYHU45ZkqSWciSmCyJiOeD3lBVjhmI9Y0n9p9k/4sfAczLz4dr1SJJGZ4e9C5oT3wnYZZfUbgcBXzWsS1K72WHvkoj4G+DXwLqZeU/teiRppIhYBbgBeHFm3lK7HknS2Oywd0lzAjwLOLR2LZI0ikOBswzrktR+dti7KCI2BC6hLPH4UO16JAkgIp5GWcpxu8z8Te16JEmLZ4e9i5oT4Y+A/WvXIkkj7A/8yLAuSf3BDnuXRcTmwLcos+yP1q5H0nCLiGUos+uvz8zLa9cjSRqfHfYua06I1wL71K5FkijHomsN65LUP+yw90BE7ETZmGSTzJxXux5JwykilgTmAgdn5gW165EkTYwd9t64EPgjsG/tQiQNtX2BuynHJElSn7DD3iMRsQ1wMrCBm5RI6rWIWJYynrdvZl5aux5J0sTZYe+R5gT5P8A7atciaSgdBFxpWJek/mOHvYci4oXA+cB6mXl/7XokDYeIWAm4Htg5M6+sXY8kaXLssPdQc6L8HvDPtWuRNFQOA75nWJek/mSHvcciYh1gDrBxZt5ZtxpJgy4iVgeuBmZm5s2Vy5EkTYGBvYKI+AKwVGYeWrsWSYMtIo4E5mXmu2vXIkmaGgN7BRHxLErHayc/opbULRGxKXABZQ+IP9auR5I0Nc6wV9CcOD8EHBURUbseSYOnObYcDXzYsC5J/c3AXs+XgBnA3rULkTSQ9qIcY75UuxBJ0vQ4ElNRRGwFnAls5DKPkjqlWcbxGuCNmfnT2vVIkqbHwF5ZRJwI3JOZh9WuRdJgiIjPAs/MzLfUrkWSNH0G9soiYjVgLrBDZs6tXY+k/hYRmwAXUS40vatyOZKkDnCGvbLmhPoR4OiI8PmQNGXNMeRo4COGdUkaHAbEdjgWWB54e+1CJPW1AynHkmNrFyJJ6hxHYloiIjYGLgE2dzdCSZPV7KL8C2D7zLy6bjWSpE6yw94SzQn2M8DxjsZImozmmHE88FnDuiQNHoNhu3wOWBFHYyRNzoGUY8fnahciSeo8R2JaZsRozBaZeVPteiS1m6MwkjT47LC3jKMxkibKURhJGg4Gwnb6HLAC8K7ahUhqtXcCT8NRGEkaaI7EtFREPB/4GbB7Zl5eux5J7RIRM4HvAi/PzBtr1yNJ6h477C3VnIAPAU6LiJVq1yOpPZpjwunAoYZ1SRp8dthbLiKOBVYG9kqfLGnoRUQApwD3ZeY7atcjSeo+O+zt94/AxsD+tQuR1ApvAzahHBskSUPADnsfiIiNKEs97piZV9WuR1IdEbEpcCGwXWZeU7seSVJv2GHvA82J+V+Ab0TEirXrkdR7zWv/dOBfDOuSNFzssPeJZm71OGAV4I2Z+UTlkiT1SLPe+pnAPcABXs8iScPFDnufaE7QhwCrAR+qXI6k3voQ5bV/iGFdkobPUrUL0MRl5iMR8Qbg5xFxVWaeUbsmSd0VEW8C9gO2zMxHKpcjSarAkZg+FBEvAX4A7JqZV9SuR1J3RMRmwHn4WpekoeZITB9qTtwHA9+OiNVq1yOp85rX9lmUMRjDuiQNMTvsfSwiPgrsCOzsR+XS4IiIZYHzgYsy8wO165Ek1WVg72PNyhHfAOZRdkJ15RipzzWv61OApYE3+bqWJDkS08eaE/m+wOrAF5qlHyX1qeY1/AVgTWAfw7okCQzsfS8zHwb2BLYHDq9cjqTpOZzyWt6zeW1LkuSyjoMgM++LiN2BH0fEXZl5fO2aJE1ORLwVOBDYOjPvrV2PJKk9DOwDIjNvj4jdgIub0H527ZokTUxEvAY4Atg+M2+vXY8kqV286HTARMQWwH8Dr8/MS2vXI2nxImJr4NvAqzPz57XrkSS1jzPsAyYzfwHsA3wrIl5Wux5JY2teo98G9jWsS5LGYmAfQJl5HmUr87ObjruklomIzYHZwH6Z+YPa9UiS2svAPqAy81zgbcA5ETGzdj2SnhIRL6WMru3fvFYlSRqTgX2ANReevh0410671A5NZ/27wNu9OFySNBGuEjPgMvOsiJgH/HdEzMrMy2rXJA2rZmZ9NnBAZs6uXY8kqT/YYR8CTRdvP2B2RGxXuRxpKEXEtsDZwFsM65KkyTCwD4lmTnZv4MyIeF3teqRh0rzmvgns7cy6JGmyDOxDJDPPB3YHjo6It9euRxoGzWvtaGD35jUoSdKkOMM+ZDJzTjMW8/2IWB34WLp7ltRxERHAB4A3A9tl5g2VS5Ik9Sl3Oh1SEbEGZaWKnwLvzMx5lUuSBkZELAkcCWxF6az/oXJJkqQ+ZmAfYhGxEmWXxT9Tdlp8uHJJUt+LiOWAk4BVgNdm5v2VS5Ik9Tln2IdYEyT+FngMuDgi1qpcktTXmtfQxcDjlM66YV2SNG0G9iGXmY9QVo+ZDfw8IrasXJLUl5rXzs8pr6W9mteWJEnT5kiMnhQRewJfAf4xM0+qXY/ULyJiX+DzlA2RvlO7HknSYDGwawERsSnwHcqa0f/qxajS2JqLSz8JvAHYMzOvqlySJGkAGdi1iIh4JnAG8DBlo5d7K5cktU5EPB04BVgeeFNm/qlySZKkAeUMuxbRBI/dgBuAORGxReWSpFaJiM2BXwI3ArsZ1iVJ3WSHXYsVEW8EjqF87P8FN1nSMGs2Q/oH4H3AIZl5RuWSJElDwMCucUXE84DTgDuBt9hN1DBqRsVOANYE/i4zb6xckiRpSDgSo3Fl5k3AtsB1wBURsU3lkqSean7mr6CMiW1jWJck9ZIddk1KROwBHA8cBXwqMx+vXJLUNRGxFPBe4J3A/pl5TuWSJElDyMCuSYuItYGvAjMoIzJX161I6ryI2Ijyc/4AsF9m3lq3IknSsHIkRpPWBJddKPO8F0fEe5tOpNT3ImKpiHgvcAnlZ3wXw7okqSY77JqWiFiHsjuq3Xb1vYW66vtn5s1VC5IkCTvsmqYm0NhtV18bo6t+c92qJEkq7LCrY0Z021ehrFH906oFSRMQES8Hjgb+jF11SVILGdjVUc3GMnsBnwG+DxyemXfVrUpaVESsBnyKsqvve4BT3BhMktRGjsSoo7I4BdiI0rGcGxGHOiajtoiIJSPiEOAqys/oRpl5smFdktRWdtjVVRGxCWXN9mdQxmR+XLkkDbGIeAVl/OVe4NDMnFu5JEmSxmVgV9c1YzL/F/gscCnw/sy8oW5VGiYRsS7wMcqOvf8MnG5HXZLULxyJUdc1YzKnARsAVwKXRcQxEbFG5dI04CJijYg4BriMMgKzYWaeZliXJPUTA7t6JjMfyswjgA2Bv1Lm2z8eEU+vXJoGTEQ8PSI+Dsyl/KxtmJlHZOaDlUuTJGnSDOzqucy8OzMPA14CrAVcHxGHRcTylUtTn4uI5SPiMOB6ys/WSzLzsMy8u3JpkiRNmYFd1WTm7zPzrcCOwDbAjRFxuB13TVbTUT8cuJHys7RjZr41M39fuTRJkqbNwK7qMnNuZr6OsmPqpsBvI+ITzTrZ0pgiYrWI+ATwW8rPzq6Z+TpXf5EkDRIDu1ojM6/KzH2BLYCVgd9ExFHNDqrSkyJinYg4CvgN5Wdly8zcNzOvrFyaJEkdZ2BX62TmTZl5MLAx8CAwJyJOjYhtmiUiNYSi2CYiTgHmUH42Ns7MgzPzxsrlSZLUNa7DrtaLiJWBNwMHA48AxwAnZ+YDVQtTT0TEDGAfyvO/LOX5/1pm3lu1MEmSesTArr7RdNd3ogS3HYFTgC86rzyYml1yDwL2Bi6kBPULXENdkjRsDOzqSxGxNnBA83U98F/AN+269rfm05Q3AP8PWA84DjguM2+tWpgkSRUZ2NXXImJp4NXAvsDOwHnAycC5mflIzdo0MRGxLLA75TncBTif8hyenZmP1axNkqQ2MLBrYETEMyjd2X2BFwJnUoLfpZn5RM3atKCIWALYmvJcvRG4kvJcnZmZf65ZmyRJbWNg10CKiOcAe1EC4arAOcBs4IeZ+ZeatQ2riFgBeCUwi/KpyN3AScCpbnAkSdLYDOwaeBGxLvAaSlCcSbmAcTZwTmbeWbO2QRcRq1PC+SzKhcJzKP/2Z2fmDTVrkySpXxjYNVQiYhXgVZQAuRtwHfBDSoj/SWY+VLG8vhcRTwNeAexA6aZvAHyfEtK/l5n31KtOkqT+ZGDX0IqIZYBtKOFyR+AlwK8p4f0iSoB3fGYxmjGX+QF9R+DFwBU89W94aWY+Wqs+SZIGgYFdajThcytK8NwB2IxyMeTllFGOOcA1mfl4rRprioilgI0oY0Uzgc0pF/f+ihLOLwR+6pscSZI6y8AujaEZ79icBQPqsykhfg4lyP8PcP2g7bra7C66HvAiFgznt/HU330OcLljRJIkdZeBXZqEiFiJMjozP8hvQgm29wLXUmbirxvx379r63rwzfrnzwXWp8yarz/iv1embEg1l6cC+hWZeX+daiVJGl4GdmmamjXF1+apwDsy+K4NPAjc0XzdvtCv9wAPNF8Pzv91smM3zbjKisCMEb/OAFYB1gTWWujXNZvb3cqCbzTmf93q2vWSJLWDgV3qoibMr8KCQXlkeF6FBQP2is3Xo5Tw/jDwxIgvgCVGfC3XfN8ylMA/P/TPfwNwD0+9OVj4DcM9hnJJktrPwC61TEQEsAJPBfH54XzJ5ibzeCrAzw/2f0lfzJIkDSQDuyRJktRiS9QuQJIkSdLY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szALkmSJLWYgV2SJElqMQO7JEmS1GIGdkmSJKnFDOySJElSixnYJUmSpBYzsEuSJEktZmCXJEmSWux/AUsX4jLTmMAMAAAAAElFTkSuQmCC"/>
          <p:cNvSpPr>
            <a:spLocks noChangeAspect="1" noChangeArrowheads="1"/>
          </p:cNvSpPr>
          <p:nvPr/>
        </p:nvSpPr>
        <p:spPr bwMode="auto">
          <a:xfrm>
            <a:off x="597218" y="155734"/>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6" tIns="41148" rIns="82296" bIns="41148" numCol="1" anchor="t" anchorCtr="0" compatLnSpc="1">
            <a:prstTxWarp prst="textNoShape">
              <a:avLst/>
            </a:prstTxWarp>
          </a:bodyPr>
          <a:lstStyle/>
          <a:p>
            <a:pPr marL="0" marR="0" lvl="0" indent="0" algn="l" defTabSz="356616" rtl="0" eaLnBrk="1" fontAlgn="auto" latinLnBrk="0" hangingPunct="1">
              <a:lnSpc>
                <a:spcPct val="100000"/>
              </a:lnSpc>
              <a:spcBef>
                <a:spcPts val="0"/>
              </a:spcBef>
              <a:spcAft>
                <a:spcPts val="0"/>
              </a:spcAft>
              <a:buClrTx/>
              <a:buSzTx/>
              <a:buFontTx/>
              <a:buNone/>
              <a:tabLst/>
              <a:defRPr/>
            </a:pPr>
            <a:endParaRPr kumimoji="0" lang="en-US" sz="1264" b="0" i="0" u="none" strike="noStrike" kern="1200" cap="none" spc="0" normalizeH="0" baseline="0" noProof="0">
              <a:ln>
                <a:noFill/>
              </a:ln>
              <a:solidFill>
                <a:prstClr val="black"/>
              </a:solidFill>
              <a:effectLst/>
              <a:uLnTx/>
              <a:uFillTx/>
              <a:latin typeface="Segoe UI"/>
              <a:ea typeface="+mn-ea"/>
              <a:cs typeface="+mn-cs"/>
            </a:endParaRPr>
          </a:p>
        </p:txBody>
      </p:sp>
      <p:graphicFrame>
        <p:nvGraphicFramePr>
          <p:cNvPr id="7" name="Table 6" descr="This graphic shows the number of patents challenged by a single petition or by multiple petitions.  FY20 data is most recent available, as of end of Q1.&#10;" title="Mutiple petitioner pre General Plastic versus today"/>
          <p:cNvGraphicFramePr>
            <a:graphicFrameLocks noGrp="1"/>
          </p:cNvGraphicFramePr>
          <p:nvPr>
            <p:extLst/>
          </p:nvPr>
        </p:nvGraphicFramePr>
        <p:xfrm>
          <a:off x="5312668" y="1554481"/>
          <a:ext cx="2882861" cy="1429705"/>
        </p:xfrm>
        <a:graphic>
          <a:graphicData uri="http://schemas.openxmlformats.org/drawingml/2006/table">
            <a:tbl>
              <a:tblPr/>
              <a:tblGrid>
                <a:gridCol w="1004594">
                  <a:extLst>
                    <a:ext uri="{9D8B030D-6E8A-4147-A177-3AD203B41FA5}">
                      <a16:colId xmlns:a16="http://schemas.microsoft.com/office/drawing/2014/main" val="3382473219"/>
                    </a:ext>
                  </a:extLst>
                </a:gridCol>
                <a:gridCol w="572562">
                  <a:extLst>
                    <a:ext uri="{9D8B030D-6E8A-4147-A177-3AD203B41FA5}">
                      <a16:colId xmlns:a16="http://schemas.microsoft.com/office/drawing/2014/main" val="2176253245"/>
                    </a:ext>
                  </a:extLst>
                </a:gridCol>
                <a:gridCol w="644133">
                  <a:extLst>
                    <a:ext uri="{9D8B030D-6E8A-4147-A177-3AD203B41FA5}">
                      <a16:colId xmlns:a16="http://schemas.microsoft.com/office/drawing/2014/main" val="2971337288"/>
                    </a:ext>
                  </a:extLst>
                </a:gridCol>
                <a:gridCol w="661572">
                  <a:extLst>
                    <a:ext uri="{9D8B030D-6E8A-4147-A177-3AD203B41FA5}">
                      <a16:colId xmlns:a16="http://schemas.microsoft.com/office/drawing/2014/main" val="3379781785"/>
                    </a:ext>
                  </a:extLst>
                </a:gridCol>
              </a:tblGrid>
              <a:tr h="392621">
                <a:tc>
                  <a:txBody>
                    <a:bodyPr/>
                    <a:lstStyle/>
                    <a:p>
                      <a:pPr algn="ctr" fontAlgn="b"/>
                      <a:r>
                        <a:rPr lang="en-US" sz="1300" b="0" i="0" u="none" strike="noStrike" dirty="0" smtClean="0">
                          <a:solidFill>
                            <a:srgbClr val="000000"/>
                          </a:solidFill>
                          <a:effectLst/>
                          <a:latin typeface="Calibri" panose="020F0502020204030204" pitchFamily="34" charset="0"/>
                        </a:rPr>
                        <a:t>Patent Challenged by:</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smtClean="0">
                          <a:solidFill>
                            <a:srgbClr val="000000"/>
                          </a:solidFill>
                          <a:effectLst/>
                          <a:latin typeface="Calibri" panose="020F0502020204030204" pitchFamily="34" charset="0"/>
                        </a:rPr>
                        <a:t>FY17 (%)</a:t>
                      </a:r>
                      <a:endParaRPr lang="en-US" sz="1300" b="0" i="0" u="none" strike="noStrike" dirty="0">
                        <a:solidFill>
                          <a:srgbClr val="000000"/>
                        </a:solidFill>
                        <a:effectLst/>
                        <a:latin typeface="Calibri" panose="020F0502020204030204" pitchFamily="34" charset="0"/>
                      </a:endParaRPr>
                    </a:p>
                  </a:txBody>
                  <a:tcPr marL="8573" marR="8573" marT="8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smtClean="0">
                          <a:solidFill>
                            <a:srgbClr val="000000"/>
                          </a:solidFill>
                          <a:effectLst/>
                          <a:latin typeface="Calibri" panose="020F0502020204030204" pitchFamily="34" charset="0"/>
                        </a:rPr>
                        <a:t>FY20 </a:t>
                      </a:r>
                    </a:p>
                    <a:p>
                      <a:pPr algn="ctr" fontAlgn="b"/>
                      <a:r>
                        <a:rPr lang="en-US" sz="1300" b="0" i="0" u="none" strike="noStrike" dirty="0" smtClean="0">
                          <a:solidFill>
                            <a:srgbClr val="000000"/>
                          </a:solidFill>
                          <a:effectLst/>
                          <a:latin typeface="Calibri" panose="020F0502020204030204" pitchFamily="34" charset="0"/>
                        </a:rPr>
                        <a:t>(%)</a:t>
                      </a:r>
                      <a:endParaRPr lang="en-US" sz="1300" b="0" i="0" u="none" strike="noStrike" dirty="0">
                        <a:solidFill>
                          <a:srgbClr val="000000"/>
                        </a:solidFill>
                        <a:effectLst/>
                        <a:latin typeface="Calibri" panose="020F0502020204030204" pitchFamily="34" charset="0"/>
                      </a:endParaRPr>
                    </a:p>
                  </a:txBody>
                  <a:tcPr marL="8573" marR="8573" marT="8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300" b="0" i="0" u="none" strike="noStrike" dirty="0">
                          <a:solidFill>
                            <a:srgbClr val="000000"/>
                          </a:solidFill>
                          <a:effectLst/>
                          <a:latin typeface="Calibri" panose="020F0502020204030204" pitchFamily="34" charset="0"/>
                        </a:rPr>
                        <a:t>% Change</a:t>
                      </a:r>
                    </a:p>
                  </a:txBody>
                  <a:tcPr marL="8573" marR="8573" marT="8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25374405"/>
                  </a:ext>
                </a:extLst>
              </a:tr>
              <a:tr h="200597">
                <a:tc>
                  <a:txBody>
                    <a:bodyPr/>
                    <a:lstStyle/>
                    <a:p>
                      <a:pPr algn="l" fontAlgn="b"/>
                      <a:r>
                        <a:rPr lang="en-US" sz="1300" b="0" i="0" u="none" strike="noStrike" dirty="0" smtClean="0">
                          <a:solidFill>
                            <a:srgbClr val="000000"/>
                          </a:solidFill>
                          <a:effectLst/>
                          <a:latin typeface="Calibri" panose="020F0502020204030204" pitchFamily="34" charset="0"/>
                        </a:rPr>
                        <a:t>One Petition</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59</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70</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19%</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175588"/>
                  </a:ext>
                </a:extLst>
              </a:tr>
              <a:tr h="200597">
                <a:tc>
                  <a:txBody>
                    <a:bodyPr/>
                    <a:lstStyle/>
                    <a:p>
                      <a:pPr algn="l" fontAlgn="b"/>
                      <a:r>
                        <a:rPr lang="en-US" sz="1300" b="0" i="0" u="none" strike="noStrike" dirty="0" smtClean="0">
                          <a:solidFill>
                            <a:srgbClr val="000000"/>
                          </a:solidFill>
                          <a:effectLst/>
                          <a:latin typeface="Calibri" panose="020F0502020204030204" pitchFamily="34" charset="0"/>
                        </a:rPr>
                        <a:t>Two Petitions</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24</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22</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-8%</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797618"/>
                  </a:ext>
                </a:extLst>
              </a:tr>
              <a:tr h="200597">
                <a:tc>
                  <a:txBody>
                    <a:bodyPr/>
                    <a:lstStyle/>
                    <a:p>
                      <a:pPr algn="l" fontAlgn="b"/>
                      <a:r>
                        <a:rPr lang="en-US" sz="1300" b="0" i="0" u="none" strike="noStrike">
                          <a:solidFill>
                            <a:srgbClr val="000000"/>
                          </a:solidFill>
                          <a:effectLst/>
                          <a:latin typeface="Calibri" panose="020F0502020204030204" pitchFamily="34" charset="0"/>
                        </a:rPr>
                        <a:t>Three</a:t>
                      </a: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6</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4</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-33%</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385529"/>
                  </a:ext>
                </a:extLst>
              </a:tr>
              <a:tr h="200597">
                <a:tc>
                  <a:txBody>
                    <a:bodyPr/>
                    <a:lstStyle/>
                    <a:p>
                      <a:pPr algn="l" fontAlgn="b"/>
                      <a:r>
                        <a:rPr lang="en-US" sz="1300" b="0" i="0" u="none" strike="noStrike" dirty="0">
                          <a:solidFill>
                            <a:srgbClr val="000000"/>
                          </a:solidFill>
                          <a:effectLst/>
                          <a:latin typeface="Calibri" panose="020F0502020204030204" pitchFamily="34" charset="0"/>
                        </a:rPr>
                        <a:t>Four or More</a:t>
                      </a: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10</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4</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300" b="0" i="0" u="none" strike="noStrike" dirty="0" smtClean="0">
                          <a:solidFill>
                            <a:srgbClr val="000000"/>
                          </a:solidFill>
                          <a:effectLst/>
                          <a:latin typeface="Calibri" panose="020F0502020204030204" pitchFamily="34" charset="0"/>
                        </a:rPr>
                        <a:t>-60%</a:t>
                      </a:r>
                      <a:endParaRPr lang="en-US" sz="1300" b="0" i="0" u="none" strike="noStrike" dirty="0">
                        <a:solidFill>
                          <a:srgbClr val="000000"/>
                        </a:solidFill>
                        <a:effectLst/>
                        <a:latin typeface="Calibri" panose="020F0502020204030204" pitchFamily="34" charset="0"/>
                      </a:endParaRPr>
                    </a:p>
                  </a:txBody>
                  <a:tcPr marL="8573" marR="8573" marT="85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927446"/>
                  </a:ext>
                </a:extLst>
              </a:tr>
            </a:tbl>
          </a:graphicData>
        </a:graphic>
      </p:graphicFrame>
      <p:sp>
        <p:nvSpPr>
          <p:cNvPr id="12" name="TextBox 11"/>
          <p:cNvSpPr txBox="1"/>
          <p:nvPr/>
        </p:nvSpPr>
        <p:spPr>
          <a:xfrm>
            <a:off x="5510128" y="3132403"/>
            <a:ext cx="2765193" cy="1588127"/>
          </a:xfrm>
          <a:prstGeom prst="rect">
            <a:avLst/>
          </a:prstGeom>
          <a:noFill/>
        </p:spPr>
        <p:txBody>
          <a:bodyPr wrap="square" rtlCol="0">
            <a:spAutoFit/>
          </a:bodyPr>
          <a:lstStyle/>
          <a:p>
            <a:pPr marL="0" marR="0" lvl="0" indent="0" algn="l" defTabSz="356616"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prstClr val="white">
                    <a:lumMod val="50000"/>
                  </a:prstClr>
                </a:solidFill>
                <a:effectLst/>
                <a:uLnTx/>
                <a:uFillTx/>
                <a:latin typeface="Segoe UI"/>
                <a:ea typeface="+mn-ea"/>
                <a:cs typeface="+mn-cs"/>
              </a:rPr>
              <a:t>Each bar accounts for all patents challenged during the indicated FY timeframe, and counts the total number of petitions ever filed with respect to those patents from September 16, 2012, up to the end of that FY timeframe. The timeframe for FY17 is the entire year, and the timeframe for FY20 is through the end of  Q1.</a:t>
            </a:r>
          </a:p>
        </p:txBody>
      </p:sp>
      <p:pic>
        <p:nvPicPr>
          <p:cNvPr id="4" name="Picture 3" descr="This graphic shows the number of patents challenged by a single petition or by multiple petitions.  FY20 data is most recent available, as of end of Q1.&#10;" title="Mutiple petitioner pre General Plastic versus today"/>
          <p:cNvPicPr>
            <a:picLocks noChangeAspect="1"/>
          </p:cNvPicPr>
          <p:nvPr/>
        </p:nvPicPr>
        <p:blipFill>
          <a:blip r:embed="rId3"/>
          <a:stretch>
            <a:fillRect/>
          </a:stretch>
        </p:blipFill>
        <p:spPr>
          <a:xfrm>
            <a:off x="1169343" y="1007236"/>
            <a:ext cx="3901425" cy="4447412"/>
          </a:xfrm>
          <a:prstGeom prst="rect">
            <a:avLst/>
          </a:prstGeom>
        </p:spPr>
      </p:pic>
      <p:sp>
        <p:nvSpPr>
          <p:cNvPr id="9" name="Title 8"/>
          <p:cNvSpPr>
            <a:spLocks noGrp="1"/>
          </p:cNvSpPr>
          <p:nvPr>
            <p:ph type="title"/>
          </p:nvPr>
        </p:nvSpPr>
        <p:spPr/>
        <p:txBody>
          <a:bodyPr>
            <a:noAutofit/>
          </a:bodyPr>
          <a:lstStyle/>
          <a:p>
            <a:r>
              <a:rPr lang="en-US" sz="2800" dirty="0" smtClean="0"/>
              <a:t>Multiple petitions: </a:t>
            </a:r>
            <a:r>
              <a:rPr lang="en-US" sz="2800" i="1" dirty="0" smtClean="0"/>
              <a:t>pre-General Plastic </a:t>
            </a:r>
            <a:r>
              <a:rPr lang="en-US" sz="2800" dirty="0" smtClean="0"/>
              <a:t>vs. today</a:t>
            </a:r>
            <a:br>
              <a:rPr lang="en-US" sz="2800" dirty="0" smtClean="0"/>
            </a:br>
            <a:endParaRPr lang="en-US" sz="2800" dirty="0"/>
          </a:p>
        </p:txBody>
      </p:sp>
      <p:sp>
        <p:nvSpPr>
          <p:cNvPr id="2" name="Slide Number Placeholder 1"/>
          <p:cNvSpPr>
            <a:spLocks noGrp="1"/>
          </p:cNvSpPr>
          <p:nvPr>
            <p:ph type="sldNum" sz="quarter" idx="10"/>
          </p:nvPr>
        </p:nvSpPr>
        <p:spPr/>
        <p:txBody>
          <a:bodyPr/>
          <a:lstStyle/>
          <a:p>
            <a:pPr marL="0" marR="0" lvl="0" indent="0" algn="l" defTabSz="356616" rtl="0" eaLnBrk="1" fontAlgn="auto" latinLnBrk="0" hangingPunct="1">
              <a:lnSpc>
                <a:spcPct val="100000"/>
              </a:lnSpc>
              <a:spcBef>
                <a:spcPts val="0"/>
              </a:spcBef>
              <a:spcAft>
                <a:spcPts val="0"/>
              </a:spcAft>
              <a:buClrTx/>
              <a:buSzTx/>
              <a:buFontTx/>
              <a:buNone/>
              <a:tabLst/>
              <a:defRPr/>
            </a:pPr>
            <a:fld id="{1D648693-0942-45E9-83AE-76FC568F9452}" type="slidenum">
              <a:rPr kumimoji="0" lang="en-US" sz="72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356616" rtl="0" eaLnBrk="1" fontAlgn="auto" latinLnBrk="0" hangingPunct="1">
                <a:lnSpc>
                  <a:spcPct val="100000"/>
                </a:lnSpc>
                <a:spcBef>
                  <a:spcPts val="0"/>
                </a:spcBef>
                <a:spcAft>
                  <a:spcPts val="0"/>
                </a:spcAft>
                <a:buClrTx/>
                <a:buSzTx/>
                <a:buFontTx/>
                <a:buNone/>
                <a:tabLst/>
                <a:defRPr/>
              </a:pPr>
              <a:t>32</a:t>
            </a:fld>
            <a:endParaRPr kumimoji="0" lang="en-US" sz="72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834257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changes to PTAB practice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1138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Recent changes to PTAB practice  </a:t>
            </a:r>
            <a:endParaRPr lang="en-US" sz="4000" dirty="0"/>
          </a:p>
        </p:txBody>
      </p:sp>
      <p:sp>
        <p:nvSpPr>
          <p:cNvPr id="3" name="Content Placeholder 2"/>
          <p:cNvSpPr>
            <a:spLocks noGrp="1"/>
          </p:cNvSpPr>
          <p:nvPr>
            <p:ph idx="1"/>
          </p:nvPr>
        </p:nvSpPr>
        <p:spPr>
          <a:xfrm>
            <a:off x="457200" y="1196299"/>
            <a:ext cx="8229600" cy="3786267"/>
          </a:xfrm>
        </p:spPr>
        <p:txBody>
          <a:bodyPr>
            <a:noAutofit/>
          </a:bodyPr>
          <a:lstStyle/>
          <a:p>
            <a:r>
              <a:rPr lang="en-US" sz="1800" dirty="0"/>
              <a:t>Revised claim construction standard used in AIA proceedings (Nov. 2018)</a:t>
            </a:r>
          </a:p>
          <a:p>
            <a:r>
              <a:rPr lang="en-US" sz="1800" dirty="0"/>
              <a:t>Motion to amend practice pilot program (March 2019) </a:t>
            </a:r>
          </a:p>
          <a:p>
            <a:r>
              <a:rPr lang="en-US" sz="1800" dirty="0"/>
              <a:t>Notice explaining reissue and reexamination options (April 2019)</a:t>
            </a:r>
          </a:p>
          <a:p>
            <a:r>
              <a:rPr lang="en-US" sz="1800" dirty="0"/>
              <a:t>Standard Operating Procedures</a:t>
            </a:r>
          </a:p>
          <a:p>
            <a:pPr lvl="1"/>
            <a:r>
              <a:rPr lang="en-US" sz="1800" dirty="0"/>
              <a:t>SOP 1 (paneling)</a:t>
            </a:r>
          </a:p>
          <a:p>
            <a:pPr lvl="1"/>
            <a:r>
              <a:rPr lang="en-US" sz="1800" dirty="0"/>
              <a:t>SOP 2 (two new processes to designate decisions precedential or informative, including POP review on rehearing)</a:t>
            </a:r>
          </a:p>
          <a:p>
            <a:r>
              <a:rPr lang="en-US" sz="1800" dirty="0"/>
              <a:t>2019 revised patent subject matter eligibility guidance</a:t>
            </a:r>
          </a:p>
          <a:p>
            <a:pPr lvl="1"/>
            <a:r>
              <a:rPr lang="en-US" sz="1800" dirty="0"/>
              <a:t>Impacting ex parte appeals and AIA cases</a:t>
            </a:r>
          </a:p>
          <a:p>
            <a:r>
              <a:rPr lang="en-US" sz="1800" dirty="0"/>
              <a:t>Updates to Trial Practice Guide (consolidated in Nov. 2019)</a:t>
            </a:r>
          </a:p>
          <a:p>
            <a:pPr lvl="1"/>
            <a:r>
              <a:rPr lang="en-US" sz="1800" dirty="0"/>
              <a:t>E.g., factors considered at institution in AIA proceedings</a:t>
            </a:r>
          </a:p>
        </p:txBody>
      </p:sp>
    </p:spTree>
    <p:extLst>
      <p:ext uri="{BB962C8B-B14F-4D97-AF65-F5344CB8AC3E}">
        <p14:creationId xmlns:p14="http://schemas.microsoft.com/office/powerpoint/2010/main" val="1984150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changes to PTAB practice  </a:t>
            </a:r>
            <a:endParaRPr lang="en-US" dirty="0"/>
          </a:p>
        </p:txBody>
      </p:sp>
      <p:sp>
        <p:nvSpPr>
          <p:cNvPr id="3" name="Content Placeholder 2"/>
          <p:cNvSpPr>
            <a:spLocks noGrp="1"/>
          </p:cNvSpPr>
          <p:nvPr>
            <p:ph idx="1"/>
          </p:nvPr>
        </p:nvSpPr>
        <p:spPr>
          <a:xfrm>
            <a:off x="457200" y="1147438"/>
            <a:ext cx="8229600" cy="3786267"/>
          </a:xfrm>
        </p:spPr>
        <p:txBody>
          <a:bodyPr>
            <a:noAutofit/>
          </a:bodyPr>
          <a:lstStyle/>
          <a:p>
            <a:pPr>
              <a:spcBef>
                <a:spcPts val="0"/>
              </a:spcBef>
              <a:spcAft>
                <a:spcPts val="1080"/>
              </a:spcAft>
            </a:pPr>
            <a:r>
              <a:rPr lang="en-US" sz="1800" dirty="0"/>
              <a:t>Director issued memorandum clarifying interpretation of § 311(b) in relation to applicant admitted prior </a:t>
            </a:r>
            <a:r>
              <a:rPr lang="en-US" sz="1800" dirty="0" smtClean="0"/>
              <a:t>art</a:t>
            </a:r>
          </a:p>
          <a:p>
            <a:pPr>
              <a:spcBef>
                <a:spcPts val="0"/>
              </a:spcBef>
              <a:spcAft>
                <a:spcPts val="1080"/>
              </a:spcAft>
            </a:pPr>
            <a:r>
              <a:rPr lang="en-US" sz="1800" dirty="0" smtClean="0"/>
              <a:t>Director </a:t>
            </a:r>
            <a:r>
              <a:rPr lang="en-US" sz="1800" dirty="0"/>
              <a:t>issued memorandum </a:t>
            </a:r>
            <a:r>
              <a:rPr lang="en-US" sz="1800" dirty="0" smtClean="0"/>
              <a:t>clarifying the </a:t>
            </a:r>
            <a:r>
              <a:rPr lang="en-US" sz="1800" dirty="0"/>
              <a:t>approach to indefiniteness in AIA trial proceedings</a:t>
            </a:r>
            <a:r>
              <a:rPr lang="en-US" sz="1800" dirty="0" smtClean="0"/>
              <a:t>.</a:t>
            </a:r>
            <a:endParaRPr lang="en-US" sz="1800" dirty="0"/>
          </a:p>
          <a:p>
            <a:pPr>
              <a:spcBef>
                <a:spcPts val="0"/>
              </a:spcBef>
              <a:spcAft>
                <a:spcPts val="1080"/>
              </a:spcAft>
            </a:pPr>
            <a:r>
              <a:rPr lang="en-US" sz="1800" dirty="0"/>
              <a:t>Fast-Track Appeals Pilot Program </a:t>
            </a:r>
          </a:p>
          <a:p>
            <a:pPr>
              <a:spcBef>
                <a:spcPts val="0"/>
              </a:spcBef>
              <a:spcAft>
                <a:spcPts val="1080"/>
              </a:spcAft>
            </a:pPr>
            <a:r>
              <a:rPr lang="en-US" sz="1800" dirty="0"/>
              <a:t>Legal Experience and Advancement Program (LEAP) </a:t>
            </a:r>
          </a:p>
          <a:p>
            <a:pPr>
              <a:spcBef>
                <a:spcPts val="0"/>
              </a:spcBef>
              <a:spcAft>
                <a:spcPts val="1080"/>
              </a:spcAft>
            </a:pPr>
            <a:r>
              <a:rPr lang="en-US" sz="1800" dirty="0" smtClean="0"/>
              <a:t>Rulemaking </a:t>
            </a:r>
            <a:r>
              <a:rPr lang="en-US" sz="1800" dirty="0"/>
              <a:t>to allocate burdens of persuasion on motions to amend in AIA trial proceedings</a:t>
            </a:r>
          </a:p>
          <a:p>
            <a:pPr>
              <a:spcBef>
                <a:spcPts val="0"/>
              </a:spcBef>
              <a:spcAft>
                <a:spcPts val="1080"/>
              </a:spcAft>
            </a:pPr>
            <a:r>
              <a:rPr lang="en-US" sz="1800" dirty="0" smtClean="0"/>
              <a:t>Rulemaking </a:t>
            </a:r>
            <a:r>
              <a:rPr lang="en-US" sz="1800" dirty="0"/>
              <a:t>on AIA trial institution and responsive briefing</a:t>
            </a:r>
          </a:p>
          <a:p>
            <a:pPr>
              <a:spcBef>
                <a:spcPts val="0"/>
              </a:spcBef>
              <a:spcAft>
                <a:spcPts val="1080"/>
              </a:spcAft>
            </a:pPr>
            <a:r>
              <a:rPr lang="en-US" sz="1800" dirty="0"/>
              <a:t>Extended deadlines under the CARES Act</a:t>
            </a:r>
          </a:p>
          <a:p>
            <a:pPr>
              <a:spcBef>
                <a:spcPts val="0"/>
              </a:spcBef>
              <a:spcAft>
                <a:spcPts val="1080"/>
              </a:spcAft>
            </a:pPr>
            <a:r>
              <a:rPr lang="en-US" sz="1800" dirty="0"/>
              <a:t>Precedential Opinion Panel (POP) issued four notable </a:t>
            </a:r>
            <a:r>
              <a:rPr lang="en-US" sz="1800" dirty="0" smtClean="0"/>
              <a:t>precedential </a:t>
            </a:r>
            <a:r>
              <a:rPr lang="en-US" sz="1800" dirty="0"/>
              <a:t>decisions</a:t>
            </a:r>
          </a:p>
          <a:p>
            <a:endParaRPr lang="en-US" sz="1800" dirty="0"/>
          </a:p>
        </p:txBody>
      </p:sp>
    </p:spTree>
    <p:extLst>
      <p:ext uri="{BB962C8B-B14F-4D97-AF65-F5344CB8AC3E}">
        <p14:creationId xmlns:p14="http://schemas.microsoft.com/office/powerpoint/2010/main" val="4063658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Recently designated decisions</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9710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Recently designated </a:t>
            </a:r>
            <a:r>
              <a:rPr lang="en-US" sz="3600" dirty="0"/>
              <a:t>d</a:t>
            </a:r>
            <a:r>
              <a:rPr lang="en-US" sz="3600" dirty="0" smtClean="0"/>
              <a:t>ecisions</a:t>
            </a:r>
            <a:endParaRPr lang="en-US" sz="3600" dirty="0"/>
          </a:p>
        </p:txBody>
      </p:sp>
      <p:sp>
        <p:nvSpPr>
          <p:cNvPr id="3" name="Content Placeholder 2"/>
          <p:cNvSpPr>
            <a:spLocks noGrp="1"/>
          </p:cNvSpPr>
          <p:nvPr>
            <p:ph idx="1"/>
          </p:nvPr>
        </p:nvSpPr>
        <p:spPr>
          <a:xfrm>
            <a:off x="457200" y="1293048"/>
            <a:ext cx="8229600" cy="3786267"/>
          </a:xfrm>
        </p:spPr>
        <p:txBody>
          <a:bodyPr>
            <a:normAutofit fontScale="77500" lnSpcReduction="20000"/>
          </a:bodyPr>
          <a:lstStyle/>
          <a:p>
            <a:pPr marL="0" indent="0">
              <a:buNone/>
            </a:pPr>
            <a:r>
              <a:rPr lang="en-US" sz="2000" u="sng" dirty="0" smtClean="0"/>
              <a:t>Real Party-in-Interest (designated Dec. 4, 2020)</a:t>
            </a:r>
          </a:p>
          <a:p>
            <a:pPr marL="342900" indent="-342900">
              <a:buSzPct val="80000"/>
              <a:buFont typeface="Arial" panose="020B0604020202020204" pitchFamily="34" charset="0"/>
              <a:buChar char="•"/>
            </a:pPr>
            <a:r>
              <a:rPr lang="en-US" sz="2000" i="1" dirty="0" smtClean="0"/>
              <a:t>RPX Corp. v. Applications in Internet Time, LLC</a:t>
            </a:r>
            <a:r>
              <a:rPr lang="en-US" sz="2000" dirty="0" smtClean="0"/>
              <a:t>, IPR2015-01750, Paper 128 (Oct. 2, 2020) (precedential)</a:t>
            </a:r>
          </a:p>
          <a:p>
            <a:pPr marL="342900" indent="-342900">
              <a:buSzPct val="80000"/>
              <a:buFont typeface="Arial" panose="020B0604020202020204" pitchFamily="34" charset="0"/>
              <a:buChar char="•"/>
            </a:pPr>
            <a:r>
              <a:rPr lang="en-US" sz="2000" i="1" dirty="0" err="1" smtClean="0"/>
              <a:t>SharkNinja</a:t>
            </a:r>
            <a:r>
              <a:rPr lang="en-US" sz="2000" i="1" dirty="0" smtClean="0"/>
              <a:t> Operating LLC v. iRobot Corp.</a:t>
            </a:r>
            <a:r>
              <a:rPr lang="en-US" sz="2000" dirty="0" smtClean="0"/>
              <a:t>, IPR2020-00734, Paper 11 (Oct. 6, 2020) (precedential)</a:t>
            </a:r>
            <a:endParaRPr lang="en-US" sz="2000" i="1" dirty="0"/>
          </a:p>
          <a:p>
            <a:endParaRPr lang="en-US" sz="800" u="sng" dirty="0"/>
          </a:p>
          <a:p>
            <a:pPr marL="0" indent="0">
              <a:buNone/>
            </a:pPr>
            <a:r>
              <a:rPr lang="en-US" sz="2000" u="sng" dirty="0" smtClean="0"/>
              <a:t>Joinder (designated Dec. 4, 2020)</a:t>
            </a:r>
          </a:p>
          <a:p>
            <a:pPr marL="342900" indent="-342900">
              <a:buSzPct val="80000"/>
              <a:buFont typeface="Arial" panose="020B0604020202020204" pitchFamily="34" charset="0"/>
              <a:buChar char="•"/>
            </a:pPr>
            <a:r>
              <a:rPr lang="en-US" sz="2000" i="1" dirty="0" smtClean="0"/>
              <a:t>Apple Inc. v. </a:t>
            </a:r>
            <a:r>
              <a:rPr lang="en-US" sz="2000" i="1" dirty="0" err="1" smtClean="0"/>
              <a:t>Uniloc</a:t>
            </a:r>
            <a:r>
              <a:rPr lang="en-US" sz="2000" i="1" dirty="0" smtClean="0"/>
              <a:t> 2017 LLC</a:t>
            </a:r>
            <a:r>
              <a:rPr lang="en-US" sz="2000" dirty="0" smtClean="0"/>
              <a:t>, IPR2020-00854, Paper 9 (Oct. 28, 2020) (precedential)</a:t>
            </a:r>
            <a:endParaRPr lang="en-US" sz="2000" i="1" dirty="0"/>
          </a:p>
          <a:p>
            <a:endParaRPr lang="en-US" sz="800" u="sng" dirty="0" smtClean="0"/>
          </a:p>
          <a:p>
            <a:pPr marL="0" indent="0">
              <a:buNone/>
            </a:pPr>
            <a:r>
              <a:rPr lang="en-US" sz="2000" u="sng" dirty="0" smtClean="0"/>
              <a:t>Exercising Discretion under 314 (</a:t>
            </a:r>
            <a:r>
              <a:rPr lang="en-US" sz="2000" i="1" u="sng" dirty="0" err="1" smtClean="0"/>
              <a:t>Fintiv</a:t>
            </a:r>
            <a:r>
              <a:rPr lang="en-US" sz="2000" u="sng" dirty="0" smtClean="0"/>
              <a:t>) (designated Dec. 17, 2020)</a:t>
            </a:r>
            <a:endParaRPr lang="en-US" sz="2000" i="1" u="sng" dirty="0"/>
          </a:p>
          <a:p>
            <a:pPr marL="342900" indent="-342900">
              <a:buSzPct val="80000"/>
              <a:buFont typeface="Arial" panose="020B0604020202020204" pitchFamily="34" charset="0"/>
              <a:buChar char="•"/>
              <a:defRPr/>
            </a:pPr>
            <a:r>
              <a:rPr lang="en-US" sz="2000" i="1" dirty="0" err="1" smtClean="0"/>
              <a:t>Sotera</a:t>
            </a:r>
            <a:r>
              <a:rPr lang="en-US" sz="2000" i="1" dirty="0" smtClean="0"/>
              <a:t> Wireless, Inc.</a:t>
            </a:r>
            <a:r>
              <a:rPr lang="en-US" sz="2000" dirty="0"/>
              <a:t> </a:t>
            </a:r>
            <a:r>
              <a:rPr lang="en-US" sz="2000" i="1" dirty="0" smtClean="0"/>
              <a:t>v. </a:t>
            </a:r>
            <a:r>
              <a:rPr lang="en-US" sz="2000" i="1" dirty="0" err="1" smtClean="0"/>
              <a:t>Masimo</a:t>
            </a:r>
            <a:r>
              <a:rPr lang="en-US" sz="2000" i="1" dirty="0" smtClean="0"/>
              <a:t> Corp.</a:t>
            </a:r>
            <a:r>
              <a:rPr lang="en-US" sz="2000" dirty="0" smtClean="0"/>
              <a:t>, IPR2020-01019, Paper 12 (Dec. 1, 2020) (precedential as to § II.A)</a:t>
            </a:r>
          </a:p>
          <a:p>
            <a:pPr marL="342900" indent="-342900">
              <a:buSzPct val="80000"/>
              <a:buFont typeface="Arial" panose="020B0604020202020204" pitchFamily="34" charset="0"/>
              <a:buChar char="•"/>
              <a:defRPr/>
            </a:pPr>
            <a:r>
              <a:rPr lang="en-US" sz="2000" i="1" dirty="0" smtClean="0"/>
              <a:t>Snap, Inc. v. SRK Tech. LLC</a:t>
            </a:r>
            <a:r>
              <a:rPr lang="en-US" sz="2000" dirty="0" smtClean="0"/>
              <a:t>, IPR2020-00820, Paper 15 (Oct. 21, 2020) (precedential as to </a:t>
            </a:r>
            <a:r>
              <a:rPr lang="en-US" sz="2000" dirty="0"/>
              <a:t>§ II.A)</a:t>
            </a:r>
            <a:endParaRPr lang="en-US" sz="2000" i="1" dirty="0"/>
          </a:p>
          <a:p>
            <a:pPr>
              <a:defRPr/>
            </a:pPr>
            <a:endParaRPr lang="en-US" sz="2333" dirty="0"/>
          </a:p>
        </p:txBody>
      </p:sp>
      <p:sp>
        <p:nvSpPr>
          <p:cNvPr id="4" name="Slide Number Placeholder 3"/>
          <p:cNvSpPr>
            <a:spLocks noGrp="1"/>
          </p:cNvSpPr>
          <p:nvPr>
            <p:ph type="sldNum" sz="quarter" idx="10"/>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C8802E-377E-47CC-9A41-096E445D58C6}"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7879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dirty="0"/>
              <a:t>RPX Corp. </a:t>
            </a:r>
            <a:r>
              <a:rPr lang="en-US" sz="3200" i="1" dirty="0" smtClean="0"/>
              <a:t>v. </a:t>
            </a:r>
            <a:r>
              <a:rPr lang="en-US" sz="3200" i="1" dirty="0"/>
              <a:t>Applications in Internet Time, </a:t>
            </a:r>
            <a:r>
              <a:rPr lang="en-US" sz="3200" i="1" dirty="0" smtClean="0"/>
              <a:t>LLC</a:t>
            </a:r>
            <a:r>
              <a:rPr lang="en-US" sz="3200" dirty="0"/>
              <a:t/>
            </a:r>
            <a:br>
              <a:rPr lang="en-US" sz="3200" dirty="0"/>
            </a:br>
            <a:r>
              <a:rPr lang="en-US" sz="3200" dirty="0" smtClean="0"/>
              <a:t>IPR2015-01750</a:t>
            </a:r>
            <a:endParaRPr lang="en-US" sz="3200" dirty="0"/>
          </a:p>
        </p:txBody>
      </p:sp>
      <p:sp>
        <p:nvSpPr>
          <p:cNvPr id="3" name="Content Placeholder 2"/>
          <p:cNvSpPr>
            <a:spLocks noGrp="1"/>
          </p:cNvSpPr>
          <p:nvPr>
            <p:ph idx="1"/>
          </p:nvPr>
        </p:nvSpPr>
        <p:spPr/>
        <p:txBody>
          <a:bodyPr/>
          <a:lstStyle/>
          <a:p>
            <a:pPr lvl="1">
              <a:defRPr/>
            </a:pPr>
            <a:endParaRPr lang="en-US" sz="2000" dirty="0"/>
          </a:p>
          <a:p>
            <a:pPr>
              <a:defRPr/>
            </a:pPr>
            <a:endParaRPr lang="en-US" sz="2333" dirty="0"/>
          </a:p>
          <a:p>
            <a:pPr>
              <a:defRPr/>
            </a:pPr>
            <a:endParaRPr lang="en-US" sz="2333" dirty="0"/>
          </a:p>
        </p:txBody>
      </p:sp>
      <p:sp>
        <p:nvSpPr>
          <p:cNvPr id="4" name="Slide Number Placeholder 3"/>
          <p:cNvSpPr>
            <a:spLocks noGrp="1"/>
          </p:cNvSpPr>
          <p:nvPr>
            <p:ph type="sldNum" sz="quarter" idx="10"/>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C8802E-377E-47CC-9A41-096E445D58C6}"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Rectangle 4"/>
          <p:cNvSpPr/>
          <p:nvPr/>
        </p:nvSpPr>
        <p:spPr>
          <a:xfrm>
            <a:off x="356763" y="1785493"/>
            <a:ext cx="8429202" cy="2677656"/>
          </a:xfrm>
          <a:prstGeom prst="rect">
            <a:avLst/>
          </a:prstGeom>
        </p:spPr>
        <p:txBody>
          <a:bodyPr wrap="square">
            <a:spAutoFit/>
          </a:bodyPr>
          <a:lstStyle/>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UI"/>
                <a:ea typeface="+mn-ea"/>
                <a:cs typeface="+mn-cs"/>
              </a:rPr>
              <a:t>Determined </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petitioner bears the burden to establish no RPI or privy was served with a complaint alleging infringement more than one year prior to the filing of the petition.</a:t>
            </a: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Whether a non-party is a RPI or privy is a fact-dependent question demanding a </a:t>
            </a:r>
            <a:r>
              <a:rPr kumimoji="0" lang="en-US" sz="2000" b="0" i="0" u="none" strike="noStrike" kern="1200" cap="none" spc="0" normalizeH="0" baseline="0" noProof="0" dirty="0">
                <a:ln>
                  <a:noFill/>
                </a:ln>
                <a:solidFill>
                  <a:prstClr val="black"/>
                </a:solidFill>
                <a:effectLst/>
                <a:uLnTx/>
                <a:uFillTx/>
                <a:latin typeface="Segoe UI"/>
                <a:ea typeface="+mn-ea"/>
                <a:cs typeface="+mn-cs"/>
              </a:rPr>
              <a:t>flexible approach </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to determine who, from a practical and equitable standpoint, will benefit from the redress that the </a:t>
            </a:r>
            <a:r>
              <a:rPr kumimoji="0" lang="en-US" sz="2000" b="0" i="1" u="none" strike="noStrike" kern="1200" cap="none" spc="0" normalizeH="0" baseline="0" noProof="0" dirty="0" smtClean="0">
                <a:ln>
                  <a:noFill/>
                </a:ln>
                <a:solidFill>
                  <a:prstClr val="black"/>
                </a:solidFill>
                <a:effectLst/>
                <a:uLnTx/>
                <a:uFillTx/>
                <a:latin typeface="Segoe UI"/>
                <a:ea typeface="+mn-ea"/>
                <a:cs typeface="+mn-cs"/>
              </a:rPr>
              <a:t>inter </a:t>
            </a:r>
            <a:r>
              <a:rPr kumimoji="0" lang="en-US" sz="2000" b="0" i="1" u="none" strike="noStrike" kern="1200" cap="none" spc="0" normalizeH="0" baseline="0" noProof="0" dirty="0" err="1" smtClean="0">
                <a:ln>
                  <a:noFill/>
                </a:ln>
                <a:solidFill>
                  <a:prstClr val="black"/>
                </a:solidFill>
                <a:effectLst/>
                <a:uLnTx/>
                <a:uFillTx/>
                <a:latin typeface="Segoe UI"/>
                <a:ea typeface="+mn-ea"/>
                <a:cs typeface="+mn-cs"/>
              </a:rPr>
              <a:t>partes</a:t>
            </a:r>
            <a:r>
              <a:rPr kumimoji="0" lang="en-US" sz="2000" b="0" i="1" u="none" strike="noStrike" kern="1200" cap="none" spc="0" normalizeH="0" baseline="0" noProof="0" dirty="0" smtClean="0">
                <a:ln>
                  <a:noFill/>
                </a:ln>
                <a:solidFill>
                  <a:prstClr val="black"/>
                </a:solidFill>
                <a:effectLst/>
                <a:uLnTx/>
                <a:uFillTx/>
                <a:latin typeface="Segoe UI"/>
                <a:ea typeface="+mn-ea"/>
                <a:cs typeface="+mn-cs"/>
              </a:rPr>
              <a:t> </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review might provide.</a:t>
            </a: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07570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dirty="0" err="1"/>
              <a:t>SharkNinja</a:t>
            </a:r>
            <a:r>
              <a:rPr lang="en-US" sz="3200" i="1" dirty="0"/>
              <a:t> Operating LLC v. iRobot </a:t>
            </a:r>
            <a:r>
              <a:rPr lang="en-US" sz="3200" i="1" dirty="0" smtClean="0"/>
              <a:t>Corp.</a:t>
            </a:r>
            <a:r>
              <a:rPr lang="en-US" sz="3200" dirty="0"/>
              <a:t/>
            </a:r>
            <a:br>
              <a:rPr lang="en-US" sz="3200" dirty="0"/>
            </a:br>
            <a:r>
              <a:rPr lang="en-US" sz="3200" dirty="0" smtClean="0"/>
              <a:t>IPR2020-00734</a:t>
            </a:r>
            <a:endParaRPr lang="en-US" sz="3200" dirty="0"/>
          </a:p>
        </p:txBody>
      </p:sp>
      <p:sp>
        <p:nvSpPr>
          <p:cNvPr id="3" name="Content Placeholder 2"/>
          <p:cNvSpPr>
            <a:spLocks noGrp="1"/>
          </p:cNvSpPr>
          <p:nvPr>
            <p:ph idx="1"/>
          </p:nvPr>
        </p:nvSpPr>
        <p:spPr/>
        <p:txBody>
          <a:bodyPr/>
          <a:lstStyle/>
          <a:p>
            <a:pPr lvl="1">
              <a:defRPr/>
            </a:pPr>
            <a:endParaRPr lang="en-US" sz="2000" dirty="0"/>
          </a:p>
          <a:p>
            <a:pPr>
              <a:defRPr/>
            </a:pPr>
            <a:endParaRPr lang="en-US" sz="2333" dirty="0"/>
          </a:p>
          <a:p>
            <a:pPr>
              <a:defRPr/>
            </a:pPr>
            <a:endParaRPr lang="en-US" sz="2333" dirty="0"/>
          </a:p>
        </p:txBody>
      </p:sp>
      <p:sp>
        <p:nvSpPr>
          <p:cNvPr id="4" name="Slide Number Placeholder 3"/>
          <p:cNvSpPr>
            <a:spLocks noGrp="1"/>
          </p:cNvSpPr>
          <p:nvPr>
            <p:ph type="sldNum" sz="quarter" idx="10"/>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C8802E-377E-47CC-9A41-096E445D58C6}"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Rectangle 4"/>
          <p:cNvSpPr/>
          <p:nvPr/>
        </p:nvSpPr>
        <p:spPr>
          <a:xfrm>
            <a:off x="358034" y="1556385"/>
            <a:ext cx="8429202" cy="3185487"/>
          </a:xfrm>
          <a:prstGeom prst="rect">
            <a:avLst/>
          </a:prstGeom>
        </p:spPr>
        <p:txBody>
          <a:bodyPr wrap="square">
            <a:spAutoFit/>
          </a:bodyPr>
          <a:lstStyle/>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700" b="0" i="0"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Determined to not </a:t>
            </a:r>
            <a:r>
              <a:rPr kumimoji="0" lang="en-US" sz="1800" b="0" i="0" u="none" strike="noStrike" kern="1200" cap="none" spc="0" normalizeH="0" baseline="0" noProof="0" dirty="0">
                <a:ln>
                  <a:noFill/>
                </a:ln>
                <a:solidFill>
                  <a:prstClr val="black"/>
                </a:solidFill>
                <a:effectLst/>
                <a:uLnTx/>
                <a:uFillTx/>
                <a:latin typeface="Segoe UI"/>
                <a:ea typeface="+mn-ea"/>
                <a:cs typeface="+mn-cs"/>
              </a:rPr>
              <a:t>address whether </a:t>
            </a: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a party </a:t>
            </a:r>
            <a:r>
              <a:rPr kumimoji="0" lang="en-US" sz="1800" b="0" i="0" u="none" strike="noStrike" kern="1200" cap="none" spc="0" normalizeH="0" baseline="0" noProof="0" dirty="0">
                <a:ln>
                  <a:noFill/>
                </a:ln>
                <a:solidFill>
                  <a:prstClr val="black"/>
                </a:solidFill>
                <a:effectLst/>
                <a:uLnTx/>
                <a:uFillTx/>
                <a:latin typeface="Segoe UI"/>
                <a:ea typeface="+mn-ea"/>
                <a:cs typeface="+mn-cs"/>
              </a:rPr>
              <a:t>is an unnamed RPI </a:t>
            </a: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when it </a:t>
            </a:r>
            <a:r>
              <a:rPr kumimoji="0" lang="en-US" sz="1800" b="0" i="0" u="none" strike="noStrike" kern="1200" cap="none" spc="0" normalizeH="0" baseline="0" noProof="0" dirty="0">
                <a:ln>
                  <a:noFill/>
                </a:ln>
                <a:solidFill>
                  <a:prstClr val="black"/>
                </a:solidFill>
                <a:effectLst/>
                <a:uLnTx/>
                <a:uFillTx/>
                <a:latin typeface="Segoe UI"/>
                <a:ea typeface="+mn-ea"/>
                <a:cs typeface="+mn-cs"/>
              </a:rPr>
              <a:t>would not create a time bar or estoppel under 35 U.S.C. § 315</a:t>
            </a: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a:t>
            </a: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Such </a:t>
            </a:r>
            <a:r>
              <a:rPr kumimoji="0" lang="en-US" sz="1800" b="0" i="0" u="none" strike="noStrike" kern="1200" cap="none" spc="0" normalizeH="0" baseline="0" noProof="0" dirty="0">
                <a:ln>
                  <a:noFill/>
                </a:ln>
                <a:solidFill>
                  <a:prstClr val="black"/>
                </a:solidFill>
                <a:effectLst/>
                <a:uLnTx/>
                <a:uFillTx/>
                <a:latin typeface="Segoe UI"/>
                <a:ea typeface="+mn-ea"/>
                <a:cs typeface="+mn-cs"/>
              </a:rPr>
              <a:t>a lengthy exercise is unnecessary for the purposes of rendering a decision on institution of </a:t>
            </a: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trial when there is no time bar implication.</a:t>
            </a: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Identification of all “correct” RPIs under 35 U.S.C. 312(a)(2) is not jurisdictional.</a:t>
            </a:r>
          </a:p>
          <a:p>
            <a:pPr marL="0" marR="0" lvl="0" indent="0" algn="l" defTabSz="457200" rtl="0" eaLnBrk="1" fontAlgn="auto" latinLnBrk="0" hangingPunct="1">
              <a:lnSpc>
                <a:spcPct val="100000"/>
              </a:lnSpc>
              <a:spcBef>
                <a:spcPts val="0"/>
              </a:spcBef>
              <a:spcAft>
                <a:spcPts val="0"/>
              </a:spcAft>
              <a:buClrTx/>
              <a:buSzPct val="80000"/>
              <a:buFontTx/>
              <a:buNone/>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Pct val="80000"/>
              <a:buFontTx/>
              <a:buNone/>
              <a:tabLst/>
              <a:defRPr/>
            </a:pPr>
            <a:r>
              <a:rPr kumimoji="0" lang="en-US" sz="1400" b="0" i="0" u="none" strike="noStrike" kern="1200" cap="none" spc="0" normalizeH="0" baseline="0" noProof="0" dirty="0" smtClean="0">
                <a:ln>
                  <a:noFill/>
                </a:ln>
                <a:solidFill>
                  <a:prstClr val="black"/>
                </a:solidFill>
                <a:effectLst/>
                <a:uLnTx/>
                <a:uFillTx/>
                <a:latin typeface="Segoe UI"/>
                <a:ea typeface="+mn-ea"/>
                <a:cs typeface="+mn-cs"/>
              </a:rPr>
              <a:t>See</a:t>
            </a:r>
            <a:r>
              <a:rPr kumimoji="0" lang="en-US" sz="1400" b="0" i="1" u="none" strike="noStrike" kern="1200" cap="none" spc="0" normalizeH="0" baseline="0" noProof="0" dirty="0" smtClean="0">
                <a:ln>
                  <a:noFill/>
                </a:ln>
                <a:solidFill>
                  <a:prstClr val="black"/>
                </a:solidFill>
                <a:effectLst/>
                <a:uLnTx/>
                <a:uFillTx/>
                <a:latin typeface="Segoe UI"/>
                <a:ea typeface="+mn-ea"/>
                <a:cs typeface="+mn-cs"/>
              </a:rPr>
              <a:t> </a:t>
            </a:r>
            <a:r>
              <a:rPr kumimoji="0" lang="en-US" sz="1400" b="0" i="1" u="none" strike="noStrike" kern="1200" cap="none" spc="0" normalizeH="0" baseline="0" noProof="0" dirty="0" err="1">
                <a:ln>
                  <a:noFill/>
                </a:ln>
                <a:solidFill>
                  <a:prstClr val="black"/>
                </a:solidFill>
                <a:effectLst/>
                <a:uLnTx/>
                <a:uFillTx/>
                <a:latin typeface="Segoe UI"/>
                <a:ea typeface="+mn-ea"/>
                <a:cs typeface="+mn-cs"/>
              </a:rPr>
              <a:t>Lumentum</a:t>
            </a:r>
            <a:r>
              <a:rPr kumimoji="0" lang="en-US" sz="1400" b="0" i="1" u="none" strike="noStrike" kern="1200" cap="none" spc="0" normalizeH="0" baseline="0" noProof="0" dirty="0">
                <a:ln>
                  <a:noFill/>
                </a:ln>
                <a:solidFill>
                  <a:prstClr val="black"/>
                </a:solidFill>
                <a:effectLst/>
                <a:uLnTx/>
                <a:uFillTx/>
                <a:latin typeface="Segoe UI"/>
                <a:ea typeface="+mn-ea"/>
                <a:cs typeface="+mn-cs"/>
              </a:rPr>
              <a:t> Holdings, Inc. v. Capella Photonics, Inc.</a:t>
            </a:r>
            <a:r>
              <a:rPr kumimoji="0" lang="en-US" sz="1400" b="0" i="0" u="none" strike="noStrike" kern="1200" cap="none" spc="0" normalizeH="0" baseline="0" noProof="0" dirty="0">
                <a:ln>
                  <a:noFill/>
                </a:ln>
                <a:solidFill>
                  <a:prstClr val="black"/>
                </a:solidFill>
                <a:effectLst/>
                <a:uLnTx/>
                <a:uFillTx/>
                <a:latin typeface="Segoe UI"/>
                <a:ea typeface="+mn-ea"/>
                <a:cs typeface="+mn-cs"/>
              </a:rPr>
              <a:t>, </a:t>
            </a:r>
            <a:r>
              <a:rPr kumimoji="0" lang="pt-BR" sz="1400" b="0" i="0" u="none" strike="noStrike" kern="1200" cap="none" spc="0" normalizeH="0" baseline="0" noProof="0" dirty="0">
                <a:ln>
                  <a:noFill/>
                </a:ln>
                <a:solidFill>
                  <a:prstClr val="black"/>
                </a:solidFill>
                <a:effectLst/>
                <a:uLnTx/>
                <a:uFillTx/>
                <a:latin typeface="Segoe UI"/>
                <a:ea typeface="+mn-ea"/>
                <a:cs typeface="+mn-cs"/>
              </a:rPr>
              <a:t>PR2015-00739, Paper 38 at 6 (PTAB Mar. 4, 2016) (precedential</a:t>
            </a:r>
            <a:r>
              <a:rPr kumimoji="0" lang="pt-BR" sz="1400" b="0" i="0" u="none" strike="noStrike" kern="1200" cap="none" spc="0" normalizeH="0" baseline="0" noProof="0" dirty="0" smtClean="0">
                <a:ln>
                  <a:noFill/>
                </a:ln>
                <a:solidFill>
                  <a:prstClr val="black"/>
                </a:solidFill>
                <a:effectLst/>
                <a:uLnTx/>
                <a:uFillTx/>
                <a:latin typeface="Segoe UI"/>
                <a:ea typeface="+mn-ea"/>
                <a:cs typeface="+mn-cs"/>
              </a:rPr>
              <a:t>).</a:t>
            </a:r>
            <a:endParaRPr kumimoji="0" lang="en-US" sz="1400" b="0" i="1"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12938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Board size over time</a:t>
            </a:r>
            <a:endParaRPr lang="en-US" dirty="0"/>
          </a:p>
        </p:txBody>
      </p:sp>
      <p:sp>
        <p:nvSpPr>
          <p:cNvPr id="3" name="object 3"/>
          <p:cNvSpPr txBox="1"/>
          <p:nvPr/>
        </p:nvSpPr>
        <p:spPr>
          <a:xfrm>
            <a:off x="577394" y="1067300"/>
            <a:ext cx="1541907" cy="243656"/>
          </a:xfrm>
          <a:prstGeom prst="rect">
            <a:avLst/>
          </a:prstGeom>
        </p:spPr>
        <p:txBody>
          <a:bodyPr vert="horz" wrap="square" lIns="0" tIns="0" rIns="0" bIns="0" rtlCol="0">
            <a:spAutoFit/>
          </a:bodyPr>
          <a:lstStyle/>
          <a:p>
            <a:pPr marL="11430" marR="0" lvl="0" indent="0" algn="l" defTabSz="822960" rtl="0" eaLnBrk="1" fontAlgn="auto" latinLnBrk="0" hangingPunct="1">
              <a:lnSpc>
                <a:spcPts val="1931"/>
              </a:lnSpc>
              <a:spcBef>
                <a:spcPts val="0"/>
              </a:spcBef>
              <a:spcAft>
                <a:spcPts val="0"/>
              </a:spcAft>
              <a:buClrTx/>
              <a:buSzTx/>
              <a:buFontTx/>
              <a:buNone/>
              <a:tabLst/>
              <a:defRPr/>
            </a:pPr>
            <a:r>
              <a:rPr kumimoji="0" sz="1620" b="1" i="0" u="none" strike="noStrike" kern="1200" cap="none" spc="5" normalizeH="0" baseline="0" noProof="0" dirty="0">
                <a:ln>
                  <a:noFill/>
                </a:ln>
                <a:solidFill>
                  <a:prstClr val="black"/>
                </a:solidFill>
                <a:effectLst/>
                <a:uLnTx/>
                <a:uFillTx/>
                <a:latin typeface="Segoe UI"/>
                <a:ea typeface="+mn-ea"/>
                <a:cs typeface="Segoe UI"/>
              </a:rPr>
              <a:t>(</a:t>
            </a:r>
            <a:r>
              <a:rPr kumimoji="0" lang="en-US" sz="1620" b="1" i="0" u="none" strike="noStrike" kern="1200" cap="none" spc="5" normalizeH="0" baseline="0" noProof="0" dirty="0">
                <a:ln>
                  <a:noFill/>
                </a:ln>
                <a:solidFill>
                  <a:prstClr val="black"/>
                </a:solidFill>
                <a:effectLst/>
                <a:uLnTx/>
                <a:uFillTx/>
                <a:latin typeface="Segoe UI"/>
                <a:ea typeface="+mn-ea"/>
                <a:cs typeface="Segoe UI"/>
              </a:rPr>
              <a:t>C</a:t>
            </a:r>
            <a:r>
              <a:rPr kumimoji="0" sz="1620" b="1" i="0" u="none" strike="noStrike" kern="1200" cap="none" spc="9" normalizeH="0" baseline="0" noProof="0" dirty="0">
                <a:ln>
                  <a:noFill/>
                </a:ln>
                <a:solidFill>
                  <a:prstClr val="black"/>
                </a:solidFill>
                <a:effectLst/>
                <a:uLnTx/>
                <a:uFillTx/>
                <a:latin typeface="Segoe UI"/>
                <a:ea typeface="+mn-ea"/>
                <a:cs typeface="Segoe UI"/>
              </a:rPr>
              <a:t>a</a:t>
            </a:r>
            <a:r>
              <a:rPr kumimoji="0" sz="1620" b="1" i="0" u="none" strike="noStrike" kern="1200" cap="none" spc="0" normalizeH="0" baseline="0" noProof="0" dirty="0">
                <a:ln>
                  <a:noFill/>
                </a:ln>
                <a:solidFill>
                  <a:prstClr val="black"/>
                </a:solidFill>
                <a:effectLst/>
                <a:uLnTx/>
                <a:uFillTx/>
                <a:latin typeface="Segoe UI"/>
                <a:ea typeface="+mn-ea"/>
                <a:cs typeface="Segoe UI"/>
              </a:rPr>
              <a:t>l</a:t>
            </a:r>
            <a:r>
              <a:rPr kumimoji="0" sz="1620" b="1" i="0" u="none" strike="noStrike" kern="1200" cap="none" spc="5" normalizeH="0" baseline="0" noProof="0" dirty="0">
                <a:ln>
                  <a:noFill/>
                </a:ln>
                <a:solidFill>
                  <a:prstClr val="black"/>
                </a:solidFill>
                <a:effectLst/>
                <a:uLnTx/>
                <a:uFillTx/>
                <a:latin typeface="Segoe UI"/>
                <a:ea typeface="+mn-ea"/>
                <a:cs typeface="Segoe UI"/>
              </a:rPr>
              <a:t>e</a:t>
            </a:r>
            <a:r>
              <a:rPr kumimoji="0" sz="1620" b="1" i="0" u="none" strike="noStrike" kern="1200" cap="none" spc="14" normalizeH="0" baseline="0" noProof="0" dirty="0">
                <a:ln>
                  <a:noFill/>
                </a:ln>
                <a:solidFill>
                  <a:prstClr val="black"/>
                </a:solidFill>
                <a:effectLst/>
                <a:uLnTx/>
                <a:uFillTx/>
                <a:latin typeface="Segoe UI"/>
                <a:ea typeface="+mn-ea"/>
                <a:cs typeface="Segoe UI"/>
              </a:rPr>
              <a:t>nda</a:t>
            </a:r>
            <a:r>
              <a:rPr kumimoji="0" sz="1620" b="1" i="0" u="none" strike="noStrike" kern="1200" cap="none" spc="9" normalizeH="0" baseline="0" noProof="0" dirty="0">
                <a:ln>
                  <a:noFill/>
                </a:ln>
                <a:solidFill>
                  <a:prstClr val="black"/>
                </a:solidFill>
                <a:effectLst/>
                <a:uLnTx/>
                <a:uFillTx/>
                <a:latin typeface="Segoe UI"/>
                <a:ea typeface="+mn-ea"/>
                <a:cs typeface="Segoe UI"/>
              </a:rPr>
              <a:t>r </a:t>
            </a:r>
            <a:r>
              <a:rPr kumimoji="0" lang="en-US" sz="1620" b="1" i="0" u="none" strike="noStrike" kern="1200" cap="none" spc="14" normalizeH="0" baseline="0" noProof="0" dirty="0">
                <a:ln>
                  <a:noFill/>
                </a:ln>
                <a:solidFill>
                  <a:prstClr val="black"/>
                </a:solidFill>
                <a:effectLst/>
                <a:uLnTx/>
                <a:uFillTx/>
                <a:latin typeface="Segoe UI"/>
                <a:ea typeface="+mn-ea"/>
                <a:cs typeface="Segoe UI"/>
              </a:rPr>
              <a:t>y</a:t>
            </a:r>
            <a:r>
              <a:rPr kumimoji="0" sz="1620" b="1" i="0" u="none" strike="noStrike" kern="1200" cap="none" spc="14" normalizeH="0" baseline="0" noProof="0" dirty="0">
                <a:ln>
                  <a:noFill/>
                </a:ln>
                <a:solidFill>
                  <a:prstClr val="black"/>
                </a:solidFill>
                <a:effectLst/>
                <a:uLnTx/>
                <a:uFillTx/>
                <a:latin typeface="Segoe UI"/>
                <a:ea typeface="+mn-ea"/>
                <a:cs typeface="Segoe UI"/>
              </a:rPr>
              <a:t>ear)</a:t>
            </a:r>
            <a:endParaRPr kumimoji="0" sz="1620" b="0" i="0" u="none" strike="noStrike" kern="1200" cap="none" spc="0" normalizeH="0" baseline="0" noProof="0" dirty="0">
              <a:ln>
                <a:noFill/>
              </a:ln>
              <a:solidFill>
                <a:prstClr val="black"/>
              </a:solidFill>
              <a:effectLst/>
              <a:uLnTx/>
              <a:uFillTx/>
              <a:latin typeface="Segoe UI"/>
              <a:ea typeface="+mn-ea"/>
              <a:cs typeface="Segoe UI"/>
            </a:endParaRPr>
          </a:p>
        </p:txBody>
      </p:sp>
      <p:graphicFrame>
        <p:nvGraphicFramePr>
          <p:cNvPr id="60" name="Chart 59"/>
          <p:cNvGraphicFramePr/>
          <p:nvPr>
            <p:extLst/>
          </p:nvPr>
        </p:nvGraphicFramePr>
        <p:xfrm>
          <a:off x="529254" y="1485900"/>
          <a:ext cx="8085491" cy="329143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843440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dirty="0"/>
              <a:t>Apple Inc. v. </a:t>
            </a:r>
            <a:r>
              <a:rPr lang="en-US" sz="3200" i="1" dirty="0" err="1"/>
              <a:t>Uniloc</a:t>
            </a:r>
            <a:r>
              <a:rPr lang="en-US" sz="3200" i="1" dirty="0"/>
              <a:t> 2017 </a:t>
            </a:r>
            <a:r>
              <a:rPr lang="en-US" sz="3200" i="1" dirty="0" smtClean="0"/>
              <a:t>LLC</a:t>
            </a:r>
            <a:r>
              <a:rPr lang="en-US" sz="3200" dirty="0"/>
              <a:t/>
            </a:r>
            <a:br>
              <a:rPr lang="en-US" sz="3200" dirty="0"/>
            </a:br>
            <a:r>
              <a:rPr lang="en-US" sz="3200" dirty="0" smtClean="0"/>
              <a:t>IPR2020-00854</a:t>
            </a:r>
            <a:endParaRPr lang="en-US" sz="3200" dirty="0"/>
          </a:p>
        </p:txBody>
      </p:sp>
      <p:sp>
        <p:nvSpPr>
          <p:cNvPr id="3" name="Content Placeholder 2"/>
          <p:cNvSpPr>
            <a:spLocks noGrp="1"/>
          </p:cNvSpPr>
          <p:nvPr>
            <p:ph idx="1"/>
          </p:nvPr>
        </p:nvSpPr>
        <p:spPr/>
        <p:txBody>
          <a:bodyPr>
            <a:normAutofit fontScale="92500" lnSpcReduction="20000"/>
          </a:bodyPr>
          <a:lstStyle/>
          <a:p>
            <a:pPr marL="685800" lvl="1" indent="-228600">
              <a:buFont typeface="Arial" panose="020B0604020202020204" pitchFamily="34" charset="0"/>
              <a:buChar char="•"/>
            </a:pPr>
            <a:endParaRPr lang="en-US" sz="800" dirty="0"/>
          </a:p>
          <a:p>
            <a:pPr>
              <a:buSzPct val="80000"/>
              <a:buFont typeface="Arial" panose="020B0604020202020204" pitchFamily="34" charset="0"/>
              <a:buChar char="•"/>
            </a:pPr>
            <a:r>
              <a:rPr lang="en-US" sz="2200" dirty="0"/>
              <a:t>The Petition in IPR2020-00854 is undeniably the second petition Apple has filed challenging the ’088 patent. </a:t>
            </a:r>
          </a:p>
          <a:p>
            <a:pPr>
              <a:buSzPct val="80000"/>
              <a:buFont typeface="Arial" panose="020B0604020202020204" pitchFamily="34" charset="0"/>
              <a:buChar char="•"/>
            </a:pPr>
            <a:endParaRPr lang="en-US" sz="2200" dirty="0"/>
          </a:p>
          <a:p>
            <a:pPr>
              <a:buSzPct val="80000"/>
              <a:buFont typeface="Arial" panose="020B0604020202020204" pitchFamily="34" charset="0"/>
              <a:buChar char="•"/>
            </a:pPr>
            <a:r>
              <a:rPr lang="en-US" sz="2200" dirty="0"/>
              <a:t>Applied the </a:t>
            </a:r>
            <a:r>
              <a:rPr lang="en-US" sz="2200" i="1" dirty="0"/>
              <a:t>General Plastic </a:t>
            </a:r>
            <a:r>
              <a:rPr lang="en-US" sz="2200" dirty="0"/>
              <a:t>factors to a follow-on petition that is accompanied with a motion for joinder.</a:t>
            </a:r>
          </a:p>
          <a:p>
            <a:pPr>
              <a:buSzPct val="80000"/>
              <a:buFont typeface="Arial" panose="020B0604020202020204" pitchFamily="34" charset="0"/>
              <a:buChar char="•"/>
            </a:pPr>
            <a:endParaRPr lang="en-US" sz="2200" dirty="0"/>
          </a:p>
          <a:p>
            <a:pPr>
              <a:buSzPct val="80000"/>
              <a:buFont typeface="Arial" panose="020B0604020202020204" pitchFamily="34" charset="0"/>
              <a:buChar char="•"/>
            </a:pPr>
            <a:r>
              <a:rPr lang="en-US" sz="2200" dirty="0"/>
              <a:t> Determined, after a holistic review of the </a:t>
            </a:r>
            <a:r>
              <a:rPr lang="en-US" sz="2200" i="1" dirty="0"/>
              <a:t>General Plastic </a:t>
            </a:r>
            <a:r>
              <a:rPr lang="en-US" sz="2200" dirty="0"/>
              <a:t>factors that the facts weigh in favor of exercising discretion to deny institution.  </a:t>
            </a:r>
            <a:endParaRPr lang="en-US" sz="2200" dirty="0" smtClean="0"/>
          </a:p>
          <a:p>
            <a:pPr marL="0" indent="0">
              <a:buSzPct val="80000"/>
              <a:buNone/>
            </a:pPr>
            <a:endParaRPr lang="en-US" sz="1900" dirty="0" smtClean="0"/>
          </a:p>
          <a:p>
            <a:pPr marL="0" indent="0">
              <a:buSzPct val="80000"/>
              <a:buNone/>
            </a:pPr>
            <a:r>
              <a:rPr lang="en-US" sz="1500" dirty="0" smtClean="0"/>
              <a:t>See </a:t>
            </a:r>
            <a:r>
              <a:rPr lang="en-US" sz="1500" i="1" dirty="0"/>
              <a:t>General Plastic Industrial Co., Ltd. v. Canon Kabushiki Kaisha</a:t>
            </a:r>
            <a:r>
              <a:rPr lang="en-US" sz="1500" dirty="0"/>
              <a:t>, IPR2016- 01357, Paper 19 </a:t>
            </a:r>
            <a:r>
              <a:rPr lang="en-US" sz="1500" dirty="0" smtClean="0"/>
              <a:t/>
            </a:r>
            <a:br>
              <a:rPr lang="en-US" sz="1500" dirty="0" smtClean="0"/>
            </a:br>
            <a:r>
              <a:rPr lang="en-US" sz="1500" dirty="0" smtClean="0"/>
              <a:t>(</a:t>
            </a:r>
            <a:r>
              <a:rPr lang="en-US" sz="1500" dirty="0"/>
              <a:t>PTAB Sept. 6, 2017) (precedential as to § II.B.4.i)). </a:t>
            </a:r>
          </a:p>
          <a:p>
            <a:pPr>
              <a:buSzPct val="80000"/>
              <a:buFont typeface="Arial" panose="020B0604020202020204" pitchFamily="34" charset="0"/>
              <a:buChar char="•"/>
            </a:pPr>
            <a:endParaRPr lang="en-US" sz="2200" dirty="0" smtClean="0"/>
          </a:p>
          <a:p>
            <a:endParaRPr lang="en-US" dirty="0"/>
          </a:p>
        </p:txBody>
      </p:sp>
      <p:sp>
        <p:nvSpPr>
          <p:cNvPr id="4" name="Slide Number Placeholder 3"/>
          <p:cNvSpPr>
            <a:spLocks noGrp="1"/>
          </p:cNvSpPr>
          <p:nvPr>
            <p:ph type="sldNum" sz="quarter" idx="10"/>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C8802E-377E-47CC-9A41-096E445D58C6}"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13779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dirty="0" err="1"/>
              <a:t>Sotera</a:t>
            </a:r>
            <a:r>
              <a:rPr lang="en-US" sz="3200" i="1" dirty="0"/>
              <a:t> Wireless, Inc.</a:t>
            </a:r>
            <a:r>
              <a:rPr lang="en-US" sz="3200" dirty="0"/>
              <a:t> </a:t>
            </a:r>
            <a:r>
              <a:rPr lang="en-US" sz="3200" i="1" dirty="0"/>
              <a:t>v. </a:t>
            </a:r>
            <a:r>
              <a:rPr lang="en-US" sz="3200" i="1" dirty="0" err="1"/>
              <a:t>Masimo</a:t>
            </a:r>
            <a:r>
              <a:rPr lang="en-US" sz="3200" i="1" dirty="0"/>
              <a:t> </a:t>
            </a:r>
            <a:r>
              <a:rPr lang="en-US" sz="3200" i="1" dirty="0" smtClean="0"/>
              <a:t>Corp.</a:t>
            </a:r>
            <a:r>
              <a:rPr lang="en-US" sz="3200" dirty="0"/>
              <a:t/>
            </a:r>
            <a:br>
              <a:rPr lang="en-US" sz="3200" dirty="0"/>
            </a:br>
            <a:r>
              <a:rPr lang="en-US" sz="3200" dirty="0" smtClean="0"/>
              <a:t>IPR2020-01019</a:t>
            </a:r>
            <a:endParaRPr lang="en-US" sz="3200" dirty="0"/>
          </a:p>
        </p:txBody>
      </p:sp>
      <p:sp>
        <p:nvSpPr>
          <p:cNvPr id="3" name="Content Placeholder 2"/>
          <p:cNvSpPr>
            <a:spLocks noGrp="1"/>
          </p:cNvSpPr>
          <p:nvPr>
            <p:ph idx="1"/>
          </p:nvPr>
        </p:nvSpPr>
        <p:spPr/>
        <p:txBody>
          <a:bodyPr/>
          <a:lstStyle/>
          <a:p>
            <a:pPr lvl="1">
              <a:defRPr/>
            </a:pPr>
            <a:endParaRPr lang="en-US" sz="2000" dirty="0"/>
          </a:p>
          <a:p>
            <a:pPr>
              <a:defRPr/>
            </a:pPr>
            <a:endParaRPr lang="en-US" sz="2333" dirty="0"/>
          </a:p>
          <a:p>
            <a:pPr>
              <a:defRPr/>
            </a:pPr>
            <a:endParaRPr lang="en-US" sz="2333" dirty="0"/>
          </a:p>
        </p:txBody>
      </p:sp>
      <p:sp>
        <p:nvSpPr>
          <p:cNvPr id="4" name="Slide Number Placeholder 3"/>
          <p:cNvSpPr>
            <a:spLocks noGrp="1"/>
          </p:cNvSpPr>
          <p:nvPr>
            <p:ph type="sldNum" sz="quarter" idx="10"/>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C8802E-377E-47CC-9A41-096E445D58C6}"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Rectangle 4"/>
          <p:cNvSpPr/>
          <p:nvPr/>
        </p:nvSpPr>
        <p:spPr>
          <a:xfrm>
            <a:off x="358034" y="1556385"/>
            <a:ext cx="8429202" cy="3277820"/>
          </a:xfrm>
          <a:prstGeom prst="rect">
            <a:avLst/>
          </a:prstGeom>
        </p:spPr>
        <p:txBody>
          <a:bodyPr wrap="square">
            <a:spAutoFit/>
          </a:bodyPr>
          <a:lstStyle/>
          <a:p>
            <a:pPr marL="685800" marR="0" lvl="1" indent="-2286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700" b="0" i="0"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UI"/>
                <a:ea typeface="+mn-ea"/>
                <a:cs typeface="+mn-cs"/>
              </a:rPr>
              <a:t>Petitioner broadly stipulates to not pursue “any ground raised or that could have been reasonably raised.” </a:t>
            </a: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Petitioner’s broad stipulation addresses concerns of duplicative efforts and potentially conflicting decisions, ensuring that an </a:t>
            </a:r>
            <a:r>
              <a:rPr kumimoji="0" lang="en-US" sz="2000" b="0" i="1" u="none" strike="noStrike" kern="1200" cap="none" spc="0" normalizeH="0" baseline="0" noProof="0" dirty="0" smtClean="0">
                <a:ln>
                  <a:noFill/>
                </a:ln>
                <a:solidFill>
                  <a:prstClr val="black"/>
                </a:solidFill>
                <a:effectLst/>
                <a:uLnTx/>
                <a:uFillTx/>
                <a:latin typeface="Segoe UI"/>
                <a:ea typeface="+mn-ea"/>
                <a:cs typeface="+mn-cs"/>
              </a:rPr>
              <a:t>inter </a:t>
            </a:r>
            <a:r>
              <a:rPr kumimoji="0" lang="en-US" sz="2000" b="0" i="1" u="none" strike="noStrike" kern="1200" cap="none" spc="0" normalizeH="0" baseline="0" noProof="0" dirty="0" err="1" smtClean="0">
                <a:ln>
                  <a:noFill/>
                </a:ln>
                <a:solidFill>
                  <a:prstClr val="black"/>
                </a:solidFill>
                <a:effectLst/>
                <a:uLnTx/>
                <a:uFillTx/>
                <a:latin typeface="Segoe UI"/>
                <a:ea typeface="+mn-ea"/>
                <a:cs typeface="+mn-cs"/>
              </a:rPr>
              <a:t>partes</a:t>
            </a:r>
            <a:r>
              <a:rPr kumimoji="0" lang="en-US" sz="2000" b="0" i="1" u="none" strike="noStrike" kern="1200" cap="none" spc="0" normalizeH="0" baseline="0" noProof="0" dirty="0" smtClean="0">
                <a:ln>
                  <a:noFill/>
                </a:ln>
                <a:solidFill>
                  <a:prstClr val="black"/>
                </a:solidFill>
                <a:effectLst/>
                <a:uLnTx/>
                <a:uFillTx/>
                <a:latin typeface="Segoe UI"/>
                <a:ea typeface="+mn-ea"/>
                <a:cs typeface="+mn-cs"/>
              </a:rPr>
              <a:t> </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review is a “true alternative” to the district court proceeding.  </a:t>
            </a: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Determined that Petitioner’s broad stipulation weighed strongly against the exercise of discretion to deny institution of </a:t>
            </a:r>
            <a:r>
              <a:rPr kumimoji="0" lang="en-US" sz="2000" b="0" i="1" u="none" strike="noStrike" kern="1200" cap="none" spc="0" normalizeH="0" baseline="0" noProof="0" dirty="0" smtClean="0">
                <a:ln>
                  <a:noFill/>
                </a:ln>
                <a:solidFill>
                  <a:prstClr val="black"/>
                </a:solidFill>
                <a:effectLst/>
                <a:uLnTx/>
                <a:uFillTx/>
                <a:latin typeface="Segoe UI"/>
                <a:ea typeface="+mn-ea"/>
                <a:cs typeface="+mn-cs"/>
              </a:rPr>
              <a:t>inter </a:t>
            </a:r>
            <a:r>
              <a:rPr kumimoji="0" lang="en-US" sz="2000" b="0" i="1" u="none" strike="noStrike" kern="1200" cap="none" spc="0" normalizeH="0" baseline="0" noProof="0" dirty="0" err="1" smtClean="0">
                <a:ln>
                  <a:noFill/>
                </a:ln>
                <a:solidFill>
                  <a:prstClr val="black"/>
                </a:solidFill>
                <a:effectLst/>
                <a:uLnTx/>
                <a:uFillTx/>
                <a:latin typeface="Segoe UI"/>
                <a:ea typeface="+mn-ea"/>
                <a:cs typeface="+mn-cs"/>
              </a:rPr>
              <a:t>partes</a:t>
            </a:r>
            <a:r>
              <a:rPr kumimoji="0" lang="en-US" sz="2000" b="0" i="1" u="none" strike="noStrike" kern="1200" cap="none" spc="0" normalizeH="0" baseline="0" noProof="0" dirty="0" smtClean="0">
                <a:ln>
                  <a:noFill/>
                </a:ln>
                <a:solidFill>
                  <a:prstClr val="black"/>
                </a:solidFill>
                <a:effectLst/>
                <a:uLnTx/>
                <a:uFillTx/>
                <a:latin typeface="Segoe UI"/>
                <a:ea typeface="+mn-ea"/>
                <a:cs typeface="+mn-cs"/>
              </a:rPr>
              <a:t> </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review.</a:t>
            </a:r>
          </a:p>
        </p:txBody>
      </p:sp>
    </p:spTree>
    <p:extLst>
      <p:ext uri="{BB962C8B-B14F-4D97-AF65-F5344CB8AC3E}">
        <p14:creationId xmlns:p14="http://schemas.microsoft.com/office/powerpoint/2010/main" val="306256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1" dirty="0"/>
              <a:t>Snap, Inc. v. SRK Tech. </a:t>
            </a:r>
            <a:r>
              <a:rPr lang="en-US" sz="3200" i="1" dirty="0" smtClean="0"/>
              <a:t>LLC</a:t>
            </a:r>
            <a:r>
              <a:rPr lang="en-US" sz="3200" dirty="0"/>
              <a:t/>
            </a:r>
            <a:br>
              <a:rPr lang="en-US" sz="3200" dirty="0"/>
            </a:br>
            <a:r>
              <a:rPr lang="en-US" sz="3200" dirty="0" smtClean="0"/>
              <a:t>IPR2020-00820</a:t>
            </a:r>
            <a:endParaRPr lang="en-US" sz="3200" dirty="0"/>
          </a:p>
        </p:txBody>
      </p:sp>
      <p:sp>
        <p:nvSpPr>
          <p:cNvPr id="3" name="Content Placeholder 2"/>
          <p:cNvSpPr>
            <a:spLocks noGrp="1"/>
          </p:cNvSpPr>
          <p:nvPr>
            <p:ph idx="1"/>
          </p:nvPr>
        </p:nvSpPr>
        <p:spPr/>
        <p:txBody>
          <a:bodyPr/>
          <a:lstStyle/>
          <a:p>
            <a:pPr lvl="1">
              <a:defRPr/>
            </a:pPr>
            <a:endParaRPr lang="en-US" sz="2000" dirty="0"/>
          </a:p>
          <a:p>
            <a:pPr>
              <a:defRPr/>
            </a:pPr>
            <a:endParaRPr lang="en-US" sz="2333" dirty="0"/>
          </a:p>
          <a:p>
            <a:pPr>
              <a:defRPr/>
            </a:pPr>
            <a:endParaRPr lang="en-US" sz="2333" dirty="0"/>
          </a:p>
        </p:txBody>
      </p:sp>
      <p:sp>
        <p:nvSpPr>
          <p:cNvPr id="4" name="Slide Number Placeholder 3"/>
          <p:cNvSpPr>
            <a:spLocks noGrp="1"/>
          </p:cNvSpPr>
          <p:nvPr>
            <p:ph type="sldNum" sz="quarter" idx="10"/>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3C8802E-377E-47CC-9A41-096E445D58C6}"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Rectangle 4"/>
          <p:cNvSpPr/>
          <p:nvPr/>
        </p:nvSpPr>
        <p:spPr>
          <a:xfrm>
            <a:off x="358034" y="1548183"/>
            <a:ext cx="8429202" cy="3200876"/>
          </a:xfrm>
          <a:prstGeom prst="rect">
            <a:avLst/>
          </a:prstGeom>
        </p:spPr>
        <p:txBody>
          <a:bodyPr wrap="square">
            <a:spAutoFit/>
          </a:bodyPr>
          <a:lstStyle/>
          <a:p>
            <a:pPr marL="685800" marR="0" lvl="1" indent="-2286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Segoe UI"/>
                <a:ea typeface="+mn-ea"/>
                <a:cs typeface="+mn-cs"/>
              </a:rPr>
              <a:t>The district court’s stay of the litigation pending denial of institution or a final written decision allays concerns about inefficiency and duplication of efforts.</a:t>
            </a: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Segoe UI"/>
                <a:ea typeface="+mn-ea"/>
                <a:cs typeface="+mn-cs"/>
              </a:rPr>
              <a:t>Determined that the granting of a stay pending </a:t>
            </a:r>
            <a:r>
              <a:rPr kumimoji="0" lang="en-US" sz="2200" b="0" i="1" u="none" strike="noStrike" kern="1200" cap="none" spc="0" normalizeH="0" baseline="0" noProof="0" dirty="0" smtClean="0">
                <a:ln>
                  <a:noFill/>
                </a:ln>
                <a:solidFill>
                  <a:prstClr val="black"/>
                </a:solidFill>
                <a:effectLst/>
                <a:uLnTx/>
                <a:uFillTx/>
                <a:latin typeface="Segoe UI"/>
                <a:ea typeface="+mn-ea"/>
                <a:cs typeface="+mn-cs"/>
              </a:rPr>
              <a:t>inter </a:t>
            </a:r>
            <a:r>
              <a:rPr kumimoji="0" lang="en-US" sz="2200" b="0" i="1" u="none" strike="noStrike" kern="1200" cap="none" spc="0" normalizeH="0" baseline="0" noProof="0" dirty="0" err="1" smtClean="0">
                <a:ln>
                  <a:noFill/>
                </a:ln>
                <a:solidFill>
                  <a:prstClr val="black"/>
                </a:solidFill>
                <a:effectLst/>
                <a:uLnTx/>
                <a:uFillTx/>
                <a:latin typeface="Segoe UI"/>
                <a:ea typeface="+mn-ea"/>
                <a:cs typeface="+mn-cs"/>
              </a:rPr>
              <a:t>partes</a:t>
            </a:r>
            <a:r>
              <a:rPr kumimoji="0" lang="en-US" sz="2200" b="0" i="1" u="none" strike="noStrike" kern="1200" cap="none" spc="0" normalizeH="0" baseline="0" noProof="0" dirty="0" smtClean="0">
                <a:ln>
                  <a:noFill/>
                </a:ln>
                <a:solidFill>
                  <a:prstClr val="black"/>
                </a:solidFill>
                <a:effectLst/>
                <a:uLnTx/>
                <a:uFillTx/>
                <a:latin typeface="Segoe UI"/>
                <a:ea typeface="+mn-ea"/>
                <a:cs typeface="+mn-cs"/>
              </a:rPr>
              <a:t> </a:t>
            </a:r>
            <a:r>
              <a:rPr kumimoji="0" lang="en-US" sz="2200" b="0" i="0" u="none" strike="noStrike" kern="1200" cap="none" spc="0" normalizeH="0" baseline="0" noProof="0" dirty="0" smtClean="0">
                <a:ln>
                  <a:noFill/>
                </a:ln>
                <a:solidFill>
                  <a:prstClr val="black"/>
                </a:solidFill>
                <a:effectLst/>
                <a:uLnTx/>
                <a:uFillTx/>
                <a:latin typeface="Segoe UI"/>
                <a:ea typeface="+mn-ea"/>
                <a:cs typeface="+mn-cs"/>
              </a:rPr>
              <a:t>review weighs strongly against exercising discretion to deny </a:t>
            </a:r>
            <a:r>
              <a:rPr kumimoji="0" lang="en-US" sz="2200" b="0" i="1" u="none" strike="noStrike" kern="1200" cap="none" spc="0" normalizeH="0" baseline="0" noProof="0" dirty="0" smtClean="0">
                <a:ln>
                  <a:noFill/>
                </a:ln>
                <a:solidFill>
                  <a:prstClr val="black"/>
                </a:solidFill>
                <a:effectLst/>
                <a:uLnTx/>
                <a:uFillTx/>
                <a:latin typeface="Segoe UI"/>
                <a:ea typeface="+mn-ea"/>
                <a:cs typeface="+mn-cs"/>
              </a:rPr>
              <a:t>inter </a:t>
            </a:r>
            <a:r>
              <a:rPr kumimoji="0" lang="en-US" sz="2200" b="0" i="1" u="none" strike="noStrike" kern="1200" cap="none" spc="0" normalizeH="0" baseline="0" noProof="0" dirty="0" err="1" smtClean="0">
                <a:ln>
                  <a:noFill/>
                </a:ln>
                <a:solidFill>
                  <a:prstClr val="black"/>
                </a:solidFill>
                <a:effectLst/>
                <a:uLnTx/>
                <a:uFillTx/>
                <a:latin typeface="Segoe UI"/>
                <a:ea typeface="+mn-ea"/>
                <a:cs typeface="+mn-cs"/>
              </a:rPr>
              <a:t>partes</a:t>
            </a:r>
            <a:r>
              <a:rPr kumimoji="0" lang="en-US" sz="2200" b="0" i="1" u="none" strike="noStrike" kern="1200" cap="none" spc="0" normalizeH="0" baseline="0" noProof="0" dirty="0" smtClean="0">
                <a:ln>
                  <a:noFill/>
                </a:ln>
                <a:solidFill>
                  <a:prstClr val="black"/>
                </a:solidFill>
                <a:effectLst/>
                <a:uLnTx/>
                <a:uFillTx/>
                <a:latin typeface="Segoe UI"/>
                <a:ea typeface="+mn-ea"/>
                <a:cs typeface="+mn-cs"/>
              </a:rPr>
              <a:t> </a:t>
            </a:r>
            <a:r>
              <a:rPr kumimoji="0" lang="en-US" sz="2200" b="0" i="0" u="none" strike="noStrike" kern="1200" cap="none" spc="0" normalizeH="0" baseline="0" noProof="0" dirty="0" smtClean="0">
                <a:ln>
                  <a:noFill/>
                </a:ln>
                <a:solidFill>
                  <a:prstClr val="black"/>
                </a:solidFill>
                <a:effectLst/>
                <a:uLnTx/>
                <a:uFillTx/>
                <a:latin typeface="Segoe UI"/>
                <a:ea typeface="+mn-ea"/>
                <a:cs typeface="+mn-cs"/>
              </a:rPr>
              <a:t>review.</a:t>
            </a: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342900" marR="0" lvl="0" indent="-34290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70338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n-US" dirty="0"/>
              <a:t>Final rules related to institution of trials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26883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Final rule </a:t>
            </a:r>
            <a:r>
              <a:rPr lang="en-US" sz="2400" dirty="0"/>
              <a:t>on AIA trial </a:t>
            </a:r>
            <a:r>
              <a:rPr lang="en-US" sz="2400" dirty="0" smtClean="0"/>
              <a:t>institution </a:t>
            </a:r>
            <a:r>
              <a:rPr lang="en-US" sz="2400" dirty="0"/>
              <a:t>and responsive briefing</a:t>
            </a:r>
          </a:p>
        </p:txBody>
      </p:sp>
      <p:sp>
        <p:nvSpPr>
          <p:cNvPr id="3" name="Content Placeholder 2"/>
          <p:cNvSpPr>
            <a:spLocks noGrp="1"/>
          </p:cNvSpPr>
          <p:nvPr>
            <p:ph idx="1"/>
          </p:nvPr>
        </p:nvSpPr>
        <p:spPr>
          <a:xfrm>
            <a:off x="457200" y="1675721"/>
            <a:ext cx="8229600" cy="3491345"/>
          </a:xfrm>
        </p:spPr>
        <p:txBody>
          <a:bodyPr>
            <a:noAutofit/>
          </a:bodyPr>
          <a:lstStyle/>
          <a:p>
            <a:r>
              <a:rPr lang="en-US" sz="2000" dirty="0"/>
              <a:t>On </a:t>
            </a:r>
            <a:r>
              <a:rPr lang="en-US" sz="2000" dirty="0" smtClean="0"/>
              <a:t>December 9, 2020, </a:t>
            </a:r>
            <a:r>
              <a:rPr lang="en-US" sz="2000" dirty="0"/>
              <a:t>the USPTO </a:t>
            </a:r>
            <a:r>
              <a:rPr lang="en-US" sz="2000" dirty="0" smtClean="0"/>
              <a:t>published a final rule revising rules on institution and sur-replies.</a:t>
            </a:r>
          </a:p>
          <a:p>
            <a:r>
              <a:rPr lang="en-US" sz="2000" dirty="0" smtClean="0"/>
              <a:t>The new rule is effective on January 8</a:t>
            </a:r>
            <a:r>
              <a:rPr lang="en-US" sz="2000" dirty="0"/>
              <a:t>, </a:t>
            </a:r>
            <a:r>
              <a:rPr lang="en-US" sz="2000" dirty="0" smtClean="0"/>
              <a:t>2021, </a:t>
            </a:r>
            <a:r>
              <a:rPr lang="en-US" sz="2000" dirty="0"/>
              <a:t>and </a:t>
            </a:r>
            <a:r>
              <a:rPr lang="en-US" sz="2000" dirty="0" smtClean="0"/>
              <a:t>applies </a:t>
            </a:r>
            <a:r>
              <a:rPr lang="en-US" sz="2000" dirty="0"/>
              <a:t>to all IPR and PGR petitions filed on or after January 8, 2021</a:t>
            </a:r>
            <a:r>
              <a:rPr lang="en-US" sz="2000" dirty="0" smtClean="0"/>
              <a:t>.</a:t>
            </a:r>
          </a:p>
          <a:p>
            <a:r>
              <a:rPr lang="en-US" sz="2000" dirty="0" smtClean="0"/>
              <a:t>The following slides highlight the three primary changes to AIA trial practice.</a:t>
            </a:r>
            <a:endParaRPr lang="en-US" sz="20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8599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Final rule </a:t>
            </a:r>
            <a:r>
              <a:rPr lang="en-US" sz="2400" dirty="0"/>
              <a:t>on AIA trial </a:t>
            </a:r>
            <a:r>
              <a:rPr lang="en-US" sz="2400" dirty="0" smtClean="0"/>
              <a:t>institution </a:t>
            </a:r>
            <a:r>
              <a:rPr lang="en-US" sz="2400" dirty="0"/>
              <a:t>and responsive briefing</a:t>
            </a:r>
          </a:p>
        </p:txBody>
      </p:sp>
      <p:sp>
        <p:nvSpPr>
          <p:cNvPr id="3" name="Content Placeholder 2"/>
          <p:cNvSpPr>
            <a:spLocks noGrp="1"/>
          </p:cNvSpPr>
          <p:nvPr>
            <p:ph idx="1"/>
          </p:nvPr>
        </p:nvSpPr>
        <p:spPr>
          <a:xfrm>
            <a:off x="457200" y="1437459"/>
            <a:ext cx="8229600" cy="3491345"/>
          </a:xfrm>
        </p:spPr>
        <p:txBody>
          <a:bodyPr>
            <a:noAutofit/>
          </a:bodyPr>
          <a:lstStyle/>
          <a:p>
            <a:r>
              <a:rPr lang="en-US" sz="2000" dirty="0" smtClean="0"/>
              <a:t>First, the final rule implements </a:t>
            </a:r>
            <a:r>
              <a:rPr lang="en-US" sz="2000" dirty="0"/>
              <a:t>the U.S. Supreme Court’s decision in </a:t>
            </a:r>
            <a:r>
              <a:rPr lang="en-US" sz="2000" i="1" dirty="0"/>
              <a:t>SAS Institute Inc. v. </a:t>
            </a:r>
            <a:r>
              <a:rPr lang="en-US" sz="2000" i="1" dirty="0" err="1"/>
              <a:t>Iancu</a:t>
            </a:r>
            <a:r>
              <a:rPr lang="en-US" sz="2000" dirty="0"/>
              <a:t>, 138 S. Ct. 1348 (2018) that a decision to institute an IPR under 35 U.S.C. </a:t>
            </a:r>
            <a:r>
              <a:rPr lang="en-US" sz="2000" dirty="0" smtClean="0"/>
              <a:t>§ 314 </a:t>
            </a:r>
            <a:r>
              <a:rPr lang="en-US" sz="2000" dirty="0"/>
              <a:t>may not institute on fewer than all claims challenged in a petition. </a:t>
            </a:r>
            <a:endParaRPr lang="en-US" sz="2000" dirty="0" smtClean="0"/>
          </a:p>
          <a:p>
            <a:r>
              <a:rPr lang="en-US" sz="2000" dirty="0" smtClean="0"/>
              <a:t>In </a:t>
            </a:r>
            <a:r>
              <a:rPr lang="en-US" sz="2000" dirty="0"/>
              <a:t>all pending IPR, PGR, and CBM proceedings before the Office, the Board will either institute review on all of the challenged claims and grounds of unpatentability presented in the petition or deny the petition.</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497800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Final rule </a:t>
            </a:r>
            <a:r>
              <a:rPr lang="en-US" sz="2400" dirty="0"/>
              <a:t>on AIA trial </a:t>
            </a:r>
            <a:r>
              <a:rPr lang="en-US" sz="2400" dirty="0" smtClean="0"/>
              <a:t>institution </a:t>
            </a:r>
            <a:r>
              <a:rPr lang="en-US" sz="2400" dirty="0"/>
              <a:t>and responsive briefing</a:t>
            </a:r>
          </a:p>
        </p:txBody>
      </p:sp>
      <p:sp>
        <p:nvSpPr>
          <p:cNvPr id="3" name="Content Placeholder 2"/>
          <p:cNvSpPr>
            <a:spLocks noGrp="1"/>
          </p:cNvSpPr>
          <p:nvPr>
            <p:ph idx="1"/>
          </p:nvPr>
        </p:nvSpPr>
        <p:spPr>
          <a:xfrm>
            <a:off x="457200" y="1347307"/>
            <a:ext cx="8229600" cy="3491345"/>
          </a:xfrm>
        </p:spPr>
        <p:txBody>
          <a:bodyPr>
            <a:noAutofit/>
          </a:bodyPr>
          <a:lstStyle/>
          <a:p>
            <a:r>
              <a:rPr lang="en-US" sz="2400" dirty="0" smtClean="0"/>
              <a:t>Second, the final rule revises </a:t>
            </a:r>
            <a:r>
              <a:rPr lang="en-US" sz="2400" dirty="0"/>
              <a:t>the rules to conform to the current standard practice of providing for automatic sur-replies</a:t>
            </a:r>
            <a:r>
              <a:rPr lang="en-US" sz="2400" dirty="0" smtClean="0"/>
              <a:t>.</a:t>
            </a:r>
          </a:p>
          <a:p>
            <a:pPr lvl="1"/>
            <a:r>
              <a:rPr lang="en-US" sz="2400" dirty="0" smtClean="0"/>
              <a:t>Amends </a:t>
            </a:r>
            <a:r>
              <a:rPr lang="en-US" sz="2400" dirty="0"/>
              <a:t>the rules to set forth the briefing requirements of sur-replies to principal briefs and to provide that a reply and a patent owner response may respond to a decision on institution. </a:t>
            </a:r>
            <a:endParaRPr lang="en-US" sz="18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78723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Final rule </a:t>
            </a:r>
            <a:r>
              <a:rPr lang="en-US" sz="2400" dirty="0"/>
              <a:t>on AIA trial </a:t>
            </a:r>
            <a:r>
              <a:rPr lang="en-US" sz="2400" dirty="0" smtClean="0"/>
              <a:t>institution </a:t>
            </a:r>
            <a:r>
              <a:rPr lang="en-US" sz="2400" dirty="0"/>
              <a:t>and responsive briefing</a:t>
            </a:r>
          </a:p>
        </p:txBody>
      </p:sp>
      <p:sp>
        <p:nvSpPr>
          <p:cNvPr id="3" name="Content Placeholder 2"/>
          <p:cNvSpPr>
            <a:spLocks noGrp="1"/>
          </p:cNvSpPr>
          <p:nvPr>
            <p:ph idx="1"/>
          </p:nvPr>
        </p:nvSpPr>
        <p:spPr>
          <a:xfrm>
            <a:off x="457200" y="1488977"/>
            <a:ext cx="8229600" cy="3491345"/>
          </a:xfrm>
        </p:spPr>
        <p:txBody>
          <a:bodyPr>
            <a:noAutofit/>
          </a:bodyPr>
          <a:lstStyle/>
          <a:p>
            <a:r>
              <a:rPr lang="en-US" sz="2400" dirty="0" smtClean="0"/>
              <a:t>Third, the final rule eliminates </a:t>
            </a:r>
            <a:r>
              <a:rPr lang="en-US" sz="2400" dirty="0"/>
              <a:t>the presumption that a genuine issue of material fact is viewed in the light most favorable to the petitioner for purposes of deciding whether to institute a review</a:t>
            </a:r>
            <a:r>
              <a:rPr lang="en-US" sz="2400" dirty="0" smtClean="0"/>
              <a:t>.</a:t>
            </a:r>
          </a:p>
          <a:p>
            <a:r>
              <a:rPr lang="en-US" sz="2400" dirty="0"/>
              <a:t>As with all other evidentiary questions at the institution phase, the Board will consider all evidence to determine whether the petitioner has met the applicable standard for institution of the proceeding.</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170325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n-US" dirty="0"/>
              <a:t>Final rules concerning the burdens of persuasion in motions to amend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5201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5" name="Content Placeholder 4"/>
          <p:cNvSpPr>
            <a:spLocks noGrp="1"/>
          </p:cNvSpPr>
          <p:nvPr>
            <p:ph idx="1"/>
          </p:nvPr>
        </p:nvSpPr>
        <p:spPr/>
        <p:txBody>
          <a:bodyPr>
            <a:normAutofit fontScale="92500" lnSpcReduction="10000"/>
          </a:bodyPr>
          <a:lstStyle/>
          <a:p>
            <a:pPr>
              <a:spcAft>
                <a:spcPts val="600"/>
              </a:spcAft>
            </a:pPr>
            <a:r>
              <a:rPr lang="en-US" sz="1900" dirty="0" smtClean="0"/>
              <a:t>On October </a:t>
            </a:r>
            <a:r>
              <a:rPr lang="en-US" sz="1900" dirty="0"/>
              <a:t>4, 2017, </a:t>
            </a:r>
            <a:r>
              <a:rPr lang="en-US" sz="1900" i="1" dirty="0" smtClean="0"/>
              <a:t>Aqua </a:t>
            </a:r>
            <a:r>
              <a:rPr lang="en-US" sz="1900" i="1" dirty="0"/>
              <a:t>Prods., Inc.</a:t>
            </a:r>
            <a:r>
              <a:rPr lang="en-US" sz="1900" dirty="0"/>
              <a:t> v</a:t>
            </a:r>
            <a:r>
              <a:rPr lang="en-US" sz="1900" i="1" dirty="0"/>
              <a:t>. </a:t>
            </a:r>
            <a:r>
              <a:rPr lang="en-US" sz="1900" i="1" dirty="0" err="1" smtClean="0"/>
              <a:t>Matal</a:t>
            </a:r>
            <a:r>
              <a:rPr lang="en-US" sz="1900" dirty="0"/>
              <a:t>,</a:t>
            </a:r>
            <a:r>
              <a:rPr lang="en-US" sz="1900" dirty="0" smtClean="0"/>
              <a:t> </a:t>
            </a:r>
            <a:r>
              <a:rPr lang="en-US" sz="1900" dirty="0"/>
              <a:t>872 F.3d 1290 (Fed. Cir. </a:t>
            </a:r>
            <a:r>
              <a:rPr lang="en-US" sz="1900" dirty="0" smtClean="0"/>
              <a:t>2017), concluded that, in </a:t>
            </a:r>
            <a:r>
              <a:rPr lang="en-US" sz="1900" dirty="0"/>
              <a:t>the absence of rulemaking, the burden of proving the unpatentability of substitute claims proposed in a motion to amend could not be placed on </a:t>
            </a:r>
            <a:r>
              <a:rPr lang="en-US" sz="1900" dirty="0" smtClean="0"/>
              <a:t>patent </a:t>
            </a:r>
            <a:r>
              <a:rPr lang="en-US" sz="1900" dirty="0"/>
              <a:t>owner.</a:t>
            </a:r>
            <a:endParaRPr lang="en-US" sz="1900" dirty="0" smtClean="0"/>
          </a:p>
          <a:p>
            <a:pPr>
              <a:spcAft>
                <a:spcPts val="600"/>
              </a:spcAft>
            </a:pPr>
            <a:r>
              <a:rPr lang="en-US" sz="1900" dirty="0" smtClean="0"/>
              <a:t>On June 1, 2018, </a:t>
            </a:r>
            <a:r>
              <a:rPr lang="en-US" sz="1900" i="1" dirty="0" smtClean="0"/>
              <a:t>Western </a:t>
            </a:r>
            <a:r>
              <a:rPr lang="en-US" sz="1900" i="1" dirty="0"/>
              <a:t>Digital Corp. v. SPEX Techs., Inc.</a:t>
            </a:r>
            <a:r>
              <a:rPr lang="en-US" sz="1900" dirty="0"/>
              <a:t>, </a:t>
            </a:r>
            <a:r>
              <a:rPr lang="en-US" sz="1900" dirty="0" smtClean="0"/>
              <a:t>IPR2018-00082</a:t>
            </a:r>
            <a:r>
              <a:rPr lang="en-US" sz="1900" dirty="0"/>
              <a:t>, </a:t>
            </a:r>
            <a:r>
              <a:rPr lang="en-US" sz="1900" dirty="0" smtClean="0"/>
              <a:t>   -</a:t>
            </a:r>
            <a:r>
              <a:rPr lang="en-US" sz="1900" dirty="0"/>
              <a:t>00084 (PTAB Apr. 25, 2018) (Paper 13</a:t>
            </a:r>
            <a:r>
              <a:rPr lang="en-US" sz="1900" dirty="0" smtClean="0"/>
              <a:t>) was designated as informative. </a:t>
            </a:r>
          </a:p>
          <a:p>
            <a:pPr lvl="1">
              <a:spcAft>
                <a:spcPts val="600"/>
              </a:spcAft>
            </a:pPr>
            <a:r>
              <a:rPr lang="en-US" sz="1900" dirty="0" smtClean="0"/>
              <a:t>Provided information and guidance about motions to amend, including on burdens of persuasion </a:t>
            </a:r>
          </a:p>
          <a:p>
            <a:pPr>
              <a:spcAft>
                <a:spcPts val="600"/>
              </a:spcAft>
            </a:pPr>
            <a:r>
              <a:rPr lang="en-US" sz="1900" dirty="0" smtClean="0"/>
              <a:t>On October </a:t>
            </a:r>
            <a:r>
              <a:rPr lang="en-US" sz="1900" dirty="0"/>
              <a:t>29, 2018, the Office published a “Request for </a:t>
            </a:r>
            <a:r>
              <a:rPr lang="en-US" sz="1900" dirty="0" smtClean="0"/>
              <a:t>Comments” </a:t>
            </a:r>
            <a:r>
              <a:rPr lang="en-US" sz="1900" dirty="0"/>
              <a:t>on </a:t>
            </a:r>
            <a:r>
              <a:rPr lang="en-US" sz="1900" dirty="0" smtClean="0"/>
              <a:t>motion to amend practice </a:t>
            </a:r>
            <a:r>
              <a:rPr lang="en-US" sz="1900" dirty="0"/>
              <a:t>and </a:t>
            </a:r>
            <a:r>
              <a:rPr lang="en-US" sz="1900" dirty="0" smtClean="0"/>
              <a:t>procedures in AIA trials (83 FR 54319), </a:t>
            </a:r>
            <a:r>
              <a:rPr lang="en-US" sz="1900" dirty="0"/>
              <a:t>seeking public comment on various aspects of </a:t>
            </a:r>
            <a:r>
              <a:rPr lang="en-US" sz="1900" dirty="0" smtClean="0"/>
              <a:t>Board’s </a:t>
            </a:r>
            <a:r>
              <a:rPr lang="en-US" sz="1900" dirty="0"/>
              <a:t>amendment </a:t>
            </a:r>
            <a:r>
              <a:rPr lang="en-US" sz="1900" dirty="0" smtClean="0"/>
              <a:t>practice, including the allocation of burdens of persuasion.</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84464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Ex parte appeal statistics </a:t>
            </a:r>
            <a:endParaRPr lang="en-US" dirty="0"/>
          </a:p>
        </p:txBody>
      </p:sp>
      <p:sp>
        <p:nvSpPr>
          <p:cNvPr id="6" name="Text Placeholder 5"/>
          <p:cNvSpPr>
            <a:spLocks noGrp="1"/>
          </p:cNvSpPr>
          <p:nvPr>
            <p:ph type="body" idx="1"/>
          </p:nvPr>
        </p:nvSpPr>
        <p:spPr/>
        <p:txBody>
          <a:bodyPr/>
          <a:lstStyle/>
          <a:p>
            <a:r>
              <a:rPr lang="en-US" dirty="0" smtClean="0"/>
              <a:t>September 2020</a:t>
            </a:r>
            <a:endParaRPr lang="en-US" dirty="0"/>
          </a:p>
        </p:txBody>
      </p:sp>
    </p:spTree>
    <p:extLst>
      <p:ext uri="{BB962C8B-B14F-4D97-AF65-F5344CB8AC3E}">
        <p14:creationId xmlns:p14="http://schemas.microsoft.com/office/powerpoint/2010/main" val="1819486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a:t>
            </a:r>
            <a:endParaRPr lang="en-US" dirty="0"/>
          </a:p>
        </p:txBody>
      </p:sp>
      <p:sp>
        <p:nvSpPr>
          <p:cNvPr id="5" name="Content Placeholder 4"/>
          <p:cNvSpPr>
            <a:spLocks noGrp="1"/>
          </p:cNvSpPr>
          <p:nvPr>
            <p:ph idx="1"/>
          </p:nvPr>
        </p:nvSpPr>
        <p:spPr>
          <a:xfrm>
            <a:off x="457200" y="1028484"/>
            <a:ext cx="8229600" cy="4362666"/>
          </a:xfrm>
        </p:spPr>
        <p:txBody>
          <a:bodyPr>
            <a:normAutofit fontScale="77500" lnSpcReduction="20000"/>
          </a:bodyPr>
          <a:lstStyle/>
          <a:p>
            <a:pPr>
              <a:lnSpc>
                <a:spcPct val="120000"/>
              </a:lnSpc>
            </a:pPr>
            <a:r>
              <a:rPr lang="en-US" sz="2800" dirty="0" smtClean="0"/>
              <a:t>25 commenters to Request </a:t>
            </a:r>
            <a:r>
              <a:rPr lang="en-US" sz="2800" dirty="0"/>
              <a:t>for </a:t>
            </a:r>
            <a:r>
              <a:rPr lang="en-US" sz="2800" dirty="0" smtClean="0"/>
              <a:t>Comments provided specific responses to questions 15 and 16 relating to allocation of burdens:</a:t>
            </a:r>
          </a:p>
          <a:p>
            <a:pPr lvl="1">
              <a:lnSpc>
                <a:spcPct val="120000"/>
              </a:lnSpc>
            </a:pPr>
            <a:r>
              <a:rPr lang="en-US" dirty="0" smtClean="0"/>
              <a:t>Majority was in </a:t>
            </a:r>
            <a:r>
              <a:rPr lang="en-US" dirty="0"/>
              <a:t>favor of </a:t>
            </a:r>
            <a:r>
              <a:rPr lang="en-US" dirty="0" smtClean="0"/>
              <a:t>the Office </a:t>
            </a:r>
            <a:r>
              <a:rPr lang="en-US" dirty="0"/>
              <a:t>engaging in rulemaking to allocate the </a:t>
            </a:r>
            <a:r>
              <a:rPr lang="en-US" dirty="0" smtClean="0"/>
              <a:t>burdens </a:t>
            </a:r>
            <a:r>
              <a:rPr lang="en-US" dirty="0"/>
              <a:t>of persuasion as set forth in </a:t>
            </a:r>
            <a:r>
              <a:rPr lang="en-US" i="1" dirty="0"/>
              <a:t>Western </a:t>
            </a:r>
            <a:r>
              <a:rPr lang="en-US" i="1" dirty="0" smtClean="0"/>
              <a:t>Digital.</a:t>
            </a:r>
          </a:p>
          <a:p>
            <a:pPr lvl="3">
              <a:lnSpc>
                <a:spcPct val="120000"/>
              </a:lnSpc>
            </a:pPr>
            <a:r>
              <a:rPr lang="en-US" dirty="0" smtClean="0"/>
              <a:t>On March 7, 2019, </a:t>
            </a:r>
            <a:r>
              <a:rPr lang="en-US" i="1" dirty="0" smtClean="0"/>
              <a:t>Western Digital </a:t>
            </a:r>
            <a:r>
              <a:rPr lang="en-US" dirty="0" smtClean="0"/>
              <a:t>(informative) was replaced </a:t>
            </a:r>
            <a:r>
              <a:rPr lang="en-US" dirty="0"/>
              <a:t>by </a:t>
            </a:r>
            <a:r>
              <a:rPr lang="en-US" i="1" dirty="0" err="1"/>
              <a:t>Lectrosonics</a:t>
            </a:r>
            <a:r>
              <a:rPr lang="en-US" i="1" dirty="0"/>
              <a:t> Inc. v. </a:t>
            </a:r>
            <a:r>
              <a:rPr lang="en-US" i="1" dirty="0" err="1"/>
              <a:t>Zaxcom</a:t>
            </a:r>
            <a:r>
              <a:rPr lang="en-US" i="1" dirty="0"/>
              <a:t> Inc.</a:t>
            </a:r>
            <a:r>
              <a:rPr lang="en-US" dirty="0"/>
              <a:t>, </a:t>
            </a:r>
            <a:r>
              <a:rPr lang="en-US" dirty="0" smtClean="0"/>
              <a:t>IPR2018-01129</a:t>
            </a:r>
            <a:r>
              <a:rPr lang="en-US" dirty="0"/>
              <a:t>, -1130, </a:t>
            </a:r>
            <a:r>
              <a:rPr lang="pt-BR" dirty="0"/>
              <a:t>(PTAB </a:t>
            </a:r>
            <a:r>
              <a:rPr lang="pt-BR" dirty="0" smtClean="0"/>
              <a:t>Feb. </a:t>
            </a:r>
            <a:r>
              <a:rPr lang="pt-BR" dirty="0"/>
              <a:t>25, 2019) (Paper </a:t>
            </a:r>
            <a:r>
              <a:rPr lang="pt-BR" dirty="0" smtClean="0"/>
              <a:t>15) </a:t>
            </a:r>
            <a:r>
              <a:rPr lang="en-US" dirty="0" smtClean="0"/>
              <a:t>(precedential) (presenting same allocation of burdens)</a:t>
            </a:r>
          </a:p>
          <a:p>
            <a:pPr lvl="1">
              <a:lnSpc>
                <a:spcPct val="120000"/>
              </a:lnSpc>
            </a:pPr>
            <a:r>
              <a:rPr lang="en-US" dirty="0" smtClean="0"/>
              <a:t>Majority stated </a:t>
            </a:r>
            <a:r>
              <a:rPr lang="en-US" dirty="0"/>
              <a:t>that the Board should be able to justify findings of </a:t>
            </a:r>
            <a:r>
              <a:rPr lang="en-US" dirty="0" smtClean="0"/>
              <a:t>unpatentability, </a:t>
            </a:r>
            <a:r>
              <a:rPr lang="en-US" dirty="0"/>
              <a:t>even when the petitioner remains in the proceeding. </a:t>
            </a:r>
          </a:p>
          <a:p>
            <a:pPr lvl="2">
              <a:lnSpc>
                <a:spcPct val="120000"/>
              </a:lnSpc>
            </a:pPr>
            <a:endParaRPr lang="en-US" dirty="0" smtClean="0"/>
          </a:p>
          <a:p>
            <a:pPr>
              <a:lnSpc>
                <a:spcPct val="120000"/>
              </a:lnSpc>
            </a:pPr>
            <a:endParaRPr lang="en-US" dirty="0" smtClean="0"/>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9106929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262080"/>
            <a:ext cx="8229600" cy="4090225"/>
          </a:xfrm>
        </p:spPr>
        <p:txBody>
          <a:bodyPr>
            <a:normAutofit fontScale="77500" lnSpcReduction="20000"/>
          </a:bodyPr>
          <a:lstStyle/>
          <a:p>
            <a:pPr>
              <a:spcAft>
                <a:spcPts val="600"/>
              </a:spcAft>
            </a:pPr>
            <a:r>
              <a:rPr lang="en-US" dirty="0" smtClean="0"/>
              <a:t>On March 15, 2019, the Office published a Notice regarding a new pilot program concerning motions to amend.</a:t>
            </a:r>
          </a:p>
          <a:p>
            <a:pPr>
              <a:spcAft>
                <a:spcPts val="600"/>
              </a:spcAft>
            </a:pPr>
            <a:r>
              <a:rPr lang="en-US" dirty="0" smtClean="0"/>
              <a:t>On October 22, 2019, the Office </a:t>
            </a:r>
            <a:r>
              <a:rPr lang="en-US" dirty="0"/>
              <a:t>published a Notice of </a:t>
            </a:r>
            <a:r>
              <a:rPr lang="en-US" dirty="0" smtClean="0"/>
              <a:t>Proposed Rulemaking (NPRM) regarding the burdens of persuasion in relation to motions to amend.</a:t>
            </a:r>
          </a:p>
          <a:p>
            <a:pPr lvl="1">
              <a:spcAft>
                <a:spcPts val="600"/>
              </a:spcAft>
            </a:pPr>
            <a:r>
              <a:rPr lang="en-US" dirty="0" smtClean="0"/>
              <a:t>Received 18 comments </a:t>
            </a:r>
            <a:r>
              <a:rPr lang="en-US" dirty="0"/>
              <a:t>from intellectual property organizations, trade organizations, </a:t>
            </a:r>
            <a:r>
              <a:rPr lang="en-US" dirty="0" smtClean="0"/>
              <a:t>companies, </a:t>
            </a:r>
            <a:r>
              <a:rPr lang="en-US" dirty="0"/>
              <a:t>and </a:t>
            </a:r>
            <a:r>
              <a:rPr lang="en-US" dirty="0" smtClean="0"/>
              <a:t>individuals.</a:t>
            </a:r>
          </a:p>
          <a:p>
            <a:pPr>
              <a:spcAft>
                <a:spcPts val="600"/>
              </a:spcAft>
            </a:pPr>
            <a:r>
              <a:rPr lang="en-US" dirty="0" smtClean="0"/>
              <a:t>On July 6, 2020</a:t>
            </a:r>
            <a:r>
              <a:rPr lang="en-US" dirty="0"/>
              <a:t>, </a:t>
            </a:r>
            <a:r>
              <a:rPr lang="en-US" dirty="0" smtClean="0"/>
              <a:t>the Precedential </a:t>
            </a:r>
            <a:r>
              <a:rPr lang="en-US" dirty="0"/>
              <a:t>Opinion </a:t>
            </a:r>
            <a:r>
              <a:rPr lang="en-US" dirty="0" smtClean="0"/>
              <a:t>Panel (POP</a:t>
            </a:r>
            <a:r>
              <a:rPr lang="en-US" dirty="0"/>
              <a:t>) issued </a:t>
            </a:r>
            <a:r>
              <a:rPr lang="en-US" i="1" dirty="0"/>
              <a:t>Hunting Titan, Inc. v. </a:t>
            </a:r>
            <a:r>
              <a:rPr lang="en-US" i="1" dirty="0" err="1"/>
              <a:t>DynaEnergetics</a:t>
            </a:r>
            <a:r>
              <a:rPr lang="en-US" i="1" dirty="0"/>
              <a:t> Europe GmbH</a:t>
            </a:r>
            <a:r>
              <a:rPr lang="en-US" dirty="0"/>
              <a:t>, </a:t>
            </a:r>
            <a:r>
              <a:rPr lang="en-US" dirty="0" smtClean="0"/>
              <a:t>IPR2018-00600 (Paper 67).</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574720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rule</a:t>
            </a:r>
            <a:endParaRPr lang="en-US" dirty="0"/>
          </a:p>
        </p:txBody>
      </p:sp>
      <p:sp>
        <p:nvSpPr>
          <p:cNvPr id="3" name="Content Placeholder 2"/>
          <p:cNvSpPr>
            <a:spLocks noGrp="1"/>
          </p:cNvSpPr>
          <p:nvPr>
            <p:ph idx="1"/>
          </p:nvPr>
        </p:nvSpPr>
        <p:spPr>
          <a:xfrm>
            <a:off x="457200" y="1076109"/>
            <a:ext cx="8229600" cy="4067391"/>
          </a:xfrm>
        </p:spPr>
        <p:txBody>
          <a:bodyPr>
            <a:noAutofit/>
          </a:bodyPr>
          <a:lstStyle/>
          <a:p>
            <a:r>
              <a:rPr lang="en-US" sz="2000" dirty="0" smtClean="0"/>
              <a:t>On December 21, 2020, the Office issued a final rule amending 37 C.F.R. § 42.121 and § 42.221 to add new subsection (d), allocating burdens of persuasion in relation to a motion to amend (MTA). </a:t>
            </a:r>
          </a:p>
          <a:p>
            <a:pPr lvl="1"/>
            <a:r>
              <a:rPr lang="en-US" sz="2000" dirty="0" smtClean="0"/>
              <a:t>Assigns </a:t>
            </a:r>
            <a:r>
              <a:rPr lang="en-US" sz="2000" dirty="0"/>
              <a:t>to </a:t>
            </a:r>
            <a:r>
              <a:rPr lang="en-US" sz="2000" dirty="0" smtClean="0"/>
              <a:t>patent </a:t>
            </a:r>
            <a:r>
              <a:rPr lang="en-US" sz="2000" dirty="0"/>
              <a:t>owner the burden of showing that a </a:t>
            </a:r>
            <a:r>
              <a:rPr lang="en-US" sz="2000" dirty="0" smtClean="0"/>
              <a:t>MTA complies </a:t>
            </a:r>
            <a:r>
              <a:rPr lang="en-US" sz="2000" dirty="0"/>
              <a:t>with certain statutory and regulatory requirements for such a </a:t>
            </a:r>
            <a:r>
              <a:rPr lang="en-US" sz="2000" dirty="0" smtClean="0"/>
              <a:t>motion.</a:t>
            </a:r>
          </a:p>
          <a:p>
            <a:pPr lvl="1"/>
            <a:r>
              <a:rPr lang="en-US" sz="2000" dirty="0" smtClean="0"/>
              <a:t>Assigns </a:t>
            </a:r>
            <a:r>
              <a:rPr lang="en-US" sz="2000" dirty="0"/>
              <a:t>to </a:t>
            </a:r>
            <a:r>
              <a:rPr lang="en-US" sz="2000" dirty="0" smtClean="0"/>
              <a:t>petitioner </a:t>
            </a:r>
            <a:r>
              <a:rPr lang="en-US" sz="2000" dirty="0"/>
              <a:t>the burden of showing </a:t>
            </a:r>
            <a:r>
              <a:rPr lang="en-US" sz="2000" dirty="0" smtClean="0"/>
              <a:t>the unpatentability </a:t>
            </a:r>
            <a:r>
              <a:rPr lang="en-US" sz="2000" dirty="0"/>
              <a:t>of substitute </a:t>
            </a:r>
            <a:r>
              <a:rPr lang="en-US" sz="2000" dirty="0" smtClean="0"/>
              <a:t>claims.</a:t>
            </a:r>
          </a:p>
          <a:p>
            <a:pPr lvl="1"/>
            <a:r>
              <a:rPr lang="en-US" sz="2000" dirty="0" smtClean="0"/>
              <a:t>Irrespective </a:t>
            </a:r>
            <a:r>
              <a:rPr lang="en-US" sz="2000" dirty="0"/>
              <a:t>of </a:t>
            </a:r>
            <a:r>
              <a:rPr lang="en-US" sz="2000" dirty="0" smtClean="0"/>
              <a:t>burdens, provides that the </a:t>
            </a:r>
            <a:r>
              <a:rPr lang="en-US" sz="2000" dirty="0"/>
              <a:t>Board </a:t>
            </a:r>
            <a:r>
              <a:rPr lang="en-US" sz="2000" dirty="0" smtClean="0"/>
              <a:t>itself </a:t>
            </a:r>
            <a:r>
              <a:rPr lang="en-US" sz="2000" dirty="0"/>
              <a:t>may, in </a:t>
            </a:r>
            <a:r>
              <a:rPr lang="en-US" sz="2000" dirty="0" smtClean="0"/>
              <a:t>the interests </a:t>
            </a:r>
            <a:r>
              <a:rPr lang="en-US" sz="2000" dirty="0"/>
              <a:t>of justice, exercise </a:t>
            </a:r>
            <a:r>
              <a:rPr lang="en-US" sz="2000" dirty="0" smtClean="0"/>
              <a:t>its discretion </a:t>
            </a:r>
            <a:r>
              <a:rPr lang="en-US" sz="2000" dirty="0"/>
              <a:t>to grant or deny a </a:t>
            </a:r>
            <a:r>
              <a:rPr lang="en-US" sz="2000" dirty="0" smtClean="0"/>
              <a:t>MTA only </a:t>
            </a:r>
            <a:r>
              <a:rPr lang="en-US" sz="2000" dirty="0"/>
              <a:t>for reasons supported </a:t>
            </a:r>
            <a:r>
              <a:rPr lang="en-US" sz="2000" dirty="0" smtClean="0"/>
              <a:t>by readily </a:t>
            </a:r>
            <a:r>
              <a:rPr lang="en-US" sz="2000" dirty="0"/>
              <a:t>identifiable and </a:t>
            </a:r>
            <a:r>
              <a:rPr lang="en-US" sz="2000" dirty="0" smtClean="0"/>
              <a:t>persuasive evidence </a:t>
            </a:r>
            <a:r>
              <a:rPr lang="en-US" sz="2000" dirty="0"/>
              <a:t>of record in the </a:t>
            </a:r>
            <a:r>
              <a:rPr lang="en-US" sz="2000" dirty="0" smtClean="0"/>
              <a:t>proceeding.</a:t>
            </a:r>
            <a:endParaRPr lang="en-US" sz="20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711653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Final </a:t>
            </a:r>
            <a:r>
              <a:rPr lang="en-US" dirty="0"/>
              <a:t>rule – </a:t>
            </a:r>
            <a:r>
              <a:rPr lang="en-US" dirty="0" smtClean="0"/>
              <a:t>allocation </a:t>
            </a:r>
            <a:r>
              <a:rPr lang="en-US" dirty="0"/>
              <a:t>of burden</a:t>
            </a:r>
          </a:p>
        </p:txBody>
      </p:sp>
      <p:sp>
        <p:nvSpPr>
          <p:cNvPr id="5" name="Content Placeholder 4"/>
          <p:cNvSpPr>
            <a:spLocks noGrp="1"/>
          </p:cNvSpPr>
          <p:nvPr>
            <p:ph idx="1"/>
          </p:nvPr>
        </p:nvSpPr>
        <p:spPr>
          <a:xfrm>
            <a:off x="457200" y="1166830"/>
            <a:ext cx="8229600" cy="3786267"/>
          </a:xfrm>
        </p:spPr>
        <p:txBody>
          <a:bodyPr>
            <a:noAutofit/>
          </a:bodyPr>
          <a:lstStyle/>
          <a:p>
            <a:r>
              <a:rPr lang="en-US" sz="2000" dirty="0" smtClean="0"/>
              <a:t>A </a:t>
            </a:r>
            <a:r>
              <a:rPr lang="en-US" sz="2000" dirty="0"/>
              <a:t>patent owner bears the burden to show, by a preponderance of the evidence</a:t>
            </a:r>
            <a:r>
              <a:rPr lang="en-US" sz="2000" dirty="0" smtClean="0"/>
              <a:t>, </a:t>
            </a:r>
            <a:r>
              <a:rPr lang="en-US" sz="2000" dirty="0"/>
              <a:t>that </a:t>
            </a:r>
            <a:r>
              <a:rPr lang="en-US" sz="2000" dirty="0" smtClean="0"/>
              <a:t>a MTA complies </a:t>
            </a:r>
            <a:r>
              <a:rPr lang="en-US" sz="2000" dirty="0"/>
              <a:t>with </a:t>
            </a:r>
            <a:r>
              <a:rPr lang="en-US" sz="2000" dirty="0" smtClean="0"/>
              <a:t>statutory </a:t>
            </a:r>
            <a:r>
              <a:rPr lang="en-US" sz="2000" dirty="0"/>
              <a:t>(35 U.S.C. </a:t>
            </a:r>
            <a:r>
              <a:rPr lang="en-US" sz="2000" dirty="0" smtClean="0"/>
              <a:t>316(d), 326(d)) and </a:t>
            </a:r>
            <a:r>
              <a:rPr lang="en-US" sz="2000" dirty="0"/>
              <a:t>regulatory (37 </a:t>
            </a:r>
            <a:r>
              <a:rPr lang="en-US" sz="2000" dirty="0" smtClean="0"/>
              <a:t>CFR 42.121, 42.221) requirements: </a:t>
            </a:r>
            <a:endParaRPr lang="en-US" sz="2000" dirty="0"/>
          </a:p>
          <a:p>
            <a:pPr lvl="1"/>
            <a:r>
              <a:rPr lang="en-US" sz="2000" dirty="0"/>
              <a:t>proposes reasonable number of substitute </a:t>
            </a:r>
            <a:r>
              <a:rPr lang="en-US" sz="2000" dirty="0" smtClean="0"/>
              <a:t>claims, </a:t>
            </a:r>
            <a:endParaRPr lang="en-US" sz="2000" dirty="0"/>
          </a:p>
          <a:p>
            <a:pPr lvl="1"/>
            <a:r>
              <a:rPr lang="en-US" sz="2000" dirty="0"/>
              <a:t>responds to a ground of unpatentability involved in the </a:t>
            </a:r>
            <a:r>
              <a:rPr lang="en-US" sz="2000" dirty="0" smtClean="0"/>
              <a:t>trial,  </a:t>
            </a:r>
            <a:endParaRPr lang="en-US" sz="2000" dirty="0"/>
          </a:p>
          <a:p>
            <a:pPr lvl="1"/>
            <a:r>
              <a:rPr lang="en-US" sz="2000" dirty="0" smtClean="0"/>
              <a:t>does </a:t>
            </a:r>
            <a:r>
              <a:rPr lang="en-US" sz="2000" dirty="0"/>
              <a:t>not enlarge the scope of the </a:t>
            </a:r>
            <a:r>
              <a:rPr lang="en-US" sz="2000" dirty="0" smtClean="0"/>
              <a:t>claims,</a:t>
            </a:r>
            <a:endParaRPr lang="en-US" sz="2000" dirty="0"/>
          </a:p>
          <a:p>
            <a:pPr lvl="1"/>
            <a:r>
              <a:rPr lang="en-US" sz="2000" dirty="0"/>
              <a:t>does not introduce new </a:t>
            </a:r>
            <a:r>
              <a:rPr lang="en-US" sz="2000" dirty="0" smtClean="0"/>
              <a:t>matter, and</a:t>
            </a:r>
            <a:endParaRPr lang="en-US" sz="2000" dirty="0"/>
          </a:p>
          <a:p>
            <a:pPr lvl="1"/>
            <a:r>
              <a:rPr lang="en-US" sz="2000" dirty="0" smtClean="0"/>
              <a:t>sets </a:t>
            </a:r>
            <a:r>
              <a:rPr lang="en-US" sz="2000" dirty="0"/>
              <a:t>forth </a:t>
            </a:r>
            <a:r>
              <a:rPr lang="en-US" sz="2000" dirty="0" smtClean="0"/>
              <a:t>written description </a:t>
            </a:r>
            <a:r>
              <a:rPr lang="en-US" sz="2000" dirty="0"/>
              <a:t>support in the </a:t>
            </a:r>
            <a:r>
              <a:rPr lang="en-US" sz="2000" dirty="0" smtClean="0"/>
              <a:t>originally filed </a:t>
            </a:r>
            <a:r>
              <a:rPr lang="en-US" sz="2000" dirty="0"/>
              <a:t>disclosure (or earlier-filed disclosure) for each claim added or </a:t>
            </a:r>
            <a:r>
              <a:rPr lang="en-US" sz="2000" dirty="0" smtClean="0"/>
              <a:t>amended.  </a:t>
            </a:r>
            <a:endParaRPr lang="en-US" sz="2000" dirty="0"/>
          </a:p>
          <a:p>
            <a:pPr marL="0" indent="0">
              <a:lnSpc>
                <a:spcPct val="120000"/>
              </a:lnSpc>
              <a:buNone/>
            </a:pPr>
            <a:endParaRPr lang="en-US" sz="1400" dirty="0">
              <a:solidFill>
                <a:srgbClr val="FF0000"/>
              </a:solidFill>
            </a:endParaRPr>
          </a:p>
        </p:txBody>
      </p:sp>
    </p:spTree>
    <p:extLst>
      <p:ext uri="{BB962C8B-B14F-4D97-AF65-F5344CB8AC3E}">
        <p14:creationId xmlns:p14="http://schemas.microsoft.com/office/powerpoint/2010/main" val="11806566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Final rule – allocation of burden</a:t>
            </a:r>
            <a:endParaRPr lang="en-US" dirty="0"/>
          </a:p>
        </p:txBody>
      </p:sp>
      <p:sp>
        <p:nvSpPr>
          <p:cNvPr id="5" name="Content Placeholder 4"/>
          <p:cNvSpPr>
            <a:spLocks noGrp="1"/>
          </p:cNvSpPr>
          <p:nvPr>
            <p:ph idx="1"/>
          </p:nvPr>
        </p:nvSpPr>
        <p:spPr/>
        <p:txBody>
          <a:bodyPr>
            <a:normAutofit/>
          </a:bodyPr>
          <a:lstStyle/>
          <a:p>
            <a:pPr>
              <a:lnSpc>
                <a:spcPct val="120000"/>
              </a:lnSpc>
            </a:pPr>
            <a:r>
              <a:rPr lang="en-US" sz="3000" dirty="0" smtClean="0"/>
              <a:t>When </a:t>
            </a:r>
            <a:r>
              <a:rPr lang="en-US" sz="3000" dirty="0"/>
              <a:t>opposing a motion to amend, a petitioner bears the burden to show, by a preponderance of the evidence</a:t>
            </a:r>
            <a:r>
              <a:rPr lang="en-US" sz="3000" dirty="0" smtClean="0"/>
              <a:t>, </a:t>
            </a:r>
            <a:r>
              <a:rPr lang="en-US" sz="3000" dirty="0"/>
              <a:t>that </a:t>
            </a:r>
            <a:r>
              <a:rPr lang="en-US" sz="3000" dirty="0" smtClean="0"/>
              <a:t>proposed </a:t>
            </a:r>
            <a:r>
              <a:rPr lang="en-US" sz="3000" dirty="0"/>
              <a:t>substitute claims are unpatentable.</a:t>
            </a:r>
          </a:p>
          <a:p>
            <a:pPr marL="0" indent="0">
              <a:buNone/>
            </a:pPr>
            <a:endParaRPr lang="en-US" dirty="0">
              <a:solidFill>
                <a:srgbClr val="FF0000"/>
              </a:solidFill>
            </a:endParaRPr>
          </a:p>
        </p:txBody>
      </p:sp>
    </p:spTree>
    <p:extLst>
      <p:ext uri="{BB962C8B-B14F-4D97-AF65-F5344CB8AC3E}">
        <p14:creationId xmlns:p14="http://schemas.microsoft.com/office/powerpoint/2010/main" val="1809939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Final rule – Board discretion</a:t>
            </a:r>
            <a:endParaRPr lang="en-US" dirty="0"/>
          </a:p>
        </p:txBody>
      </p:sp>
      <p:sp>
        <p:nvSpPr>
          <p:cNvPr id="5" name="Content Placeholder 4"/>
          <p:cNvSpPr>
            <a:spLocks noGrp="1"/>
          </p:cNvSpPr>
          <p:nvPr>
            <p:ph idx="1"/>
          </p:nvPr>
        </p:nvSpPr>
        <p:spPr>
          <a:xfrm>
            <a:off x="457200" y="1150180"/>
            <a:ext cx="8229600" cy="4176695"/>
          </a:xfrm>
        </p:spPr>
        <p:txBody>
          <a:bodyPr>
            <a:normAutofit fontScale="70000" lnSpcReduction="20000"/>
          </a:bodyPr>
          <a:lstStyle/>
          <a:p>
            <a:pPr>
              <a:lnSpc>
                <a:spcPct val="120000"/>
              </a:lnSpc>
              <a:buFont typeface="Arial" panose="020B0604020202020204" pitchFamily="34" charset="0"/>
              <a:buChar char="•"/>
            </a:pPr>
            <a:r>
              <a:rPr lang="en-US" dirty="0" smtClean="0"/>
              <a:t>Irrespective of the burdens and </a:t>
            </a:r>
            <a:r>
              <a:rPr lang="en-US" dirty="0"/>
              <a:t>the adversarial nature of the </a:t>
            </a:r>
            <a:r>
              <a:rPr lang="en-US" dirty="0" smtClean="0"/>
              <a:t>proceeding, the Board may, in the interests of justice, exercise its discretion to grant or deny a MTA, but only for reasons supported by readily identifiable and persuasive evidence of record in the proceeding. </a:t>
            </a:r>
          </a:p>
          <a:p>
            <a:pPr>
              <a:lnSpc>
                <a:spcPct val="120000"/>
              </a:lnSpc>
              <a:buFont typeface="Arial" panose="020B0604020202020204" pitchFamily="34" charset="0"/>
              <a:buChar char="•"/>
            </a:pPr>
            <a:r>
              <a:rPr lang="en-US" dirty="0" smtClean="0"/>
              <a:t>In doing so, the </a:t>
            </a:r>
            <a:r>
              <a:rPr lang="en-US" dirty="0"/>
              <a:t>Board may make of record only readily identifiable and persuasive evidence in a related proceeding before the Office or evidence that a district court can judicially </a:t>
            </a:r>
            <a:r>
              <a:rPr lang="en-US" dirty="0" smtClean="0"/>
              <a:t>notice. </a:t>
            </a:r>
          </a:p>
          <a:p>
            <a:pPr>
              <a:lnSpc>
                <a:spcPct val="120000"/>
              </a:lnSpc>
              <a:buFont typeface="Arial" panose="020B0604020202020204" pitchFamily="34" charset="0"/>
              <a:buChar char="•"/>
            </a:pPr>
            <a:r>
              <a:rPr lang="en-US" dirty="0" smtClean="0"/>
              <a:t>Where </a:t>
            </a:r>
            <a:r>
              <a:rPr lang="en-US" dirty="0"/>
              <a:t>the Board exercises its discretion, the parties will have an opportunity to respond.</a:t>
            </a:r>
          </a:p>
          <a:p>
            <a:endParaRPr lang="en-US" dirty="0" smtClean="0"/>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5CF94B-A797-4AF8-89AA-64DC8433F255}" type="slidenum">
              <a:rPr kumimoji="0" lang="en-US" sz="900" b="0" i="0" u="none" strike="noStrike" kern="1200" cap="none" spc="0" normalizeH="0" baseline="0" noProof="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55</a:t>
            </a:fld>
            <a:endParaRPr kumimoji="0" lang="en-US" sz="9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785686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 – Board discretion</a:t>
            </a:r>
          </a:p>
        </p:txBody>
      </p:sp>
      <p:sp>
        <p:nvSpPr>
          <p:cNvPr id="3" name="Content Placeholder 2"/>
          <p:cNvSpPr>
            <a:spLocks noGrp="1"/>
          </p:cNvSpPr>
          <p:nvPr>
            <p:ph idx="1"/>
          </p:nvPr>
        </p:nvSpPr>
        <p:spPr>
          <a:xfrm>
            <a:off x="457200" y="1290439"/>
            <a:ext cx="8229600" cy="3786267"/>
          </a:xfrm>
        </p:spPr>
        <p:txBody>
          <a:bodyPr>
            <a:normAutofit fontScale="92500" lnSpcReduction="20000"/>
          </a:bodyPr>
          <a:lstStyle/>
          <a:p>
            <a:pPr>
              <a:spcAft>
                <a:spcPts val="600"/>
              </a:spcAft>
            </a:pPr>
            <a:r>
              <a:rPr lang="en-US" dirty="0"/>
              <a:t>The Office anticipates that the Board will exercise its discretion in the context of </a:t>
            </a:r>
            <a:r>
              <a:rPr lang="en-US" dirty="0" smtClean="0"/>
              <a:t>MTAs only </a:t>
            </a:r>
            <a:r>
              <a:rPr lang="en-US" dirty="0"/>
              <a:t>in rare circumstances. </a:t>
            </a:r>
            <a:endParaRPr lang="en-US" dirty="0" smtClean="0"/>
          </a:p>
          <a:p>
            <a:pPr>
              <a:spcAft>
                <a:spcPts val="600"/>
              </a:spcAft>
            </a:pPr>
            <a:r>
              <a:rPr lang="en-US" dirty="0" smtClean="0"/>
              <a:t>Specifically</a:t>
            </a:r>
            <a:r>
              <a:rPr lang="en-US" dirty="0"/>
              <a:t>, </a:t>
            </a:r>
            <a:r>
              <a:rPr lang="en-US" dirty="0" smtClean="0"/>
              <a:t>the “</a:t>
            </a:r>
            <a:r>
              <a:rPr lang="en-US" dirty="0"/>
              <a:t>interests of justice” </a:t>
            </a:r>
            <a:endParaRPr lang="en-US" dirty="0" smtClean="0"/>
          </a:p>
          <a:p>
            <a:pPr lvl="1">
              <a:spcAft>
                <a:spcPts val="600"/>
              </a:spcAft>
            </a:pPr>
            <a:r>
              <a:rPr lang="en-US" dirty="0" smtClean="0"/>
              <a:t>means </a:t>
            </a:r>
            <a:r>
              <a:rPr lang="en-US" dirty="0"/>
              <a:t>that the Board will apply the same standards articulated in </a:t>
            </a:r>
            <a:r>
              <a:rPr lang="en-US" i="1" dirty="0"/>
              <a:t>Hunting </a:t>
            </a:r>
            <a:r>
              <a:rPr lang="en-US" i="1" dirty="0" smtClean="0"/>
              <a:t>Titan</a:t>
            </a:r>
            <a:r>
              <a:rPr lang="en-US" dirty="0" smtClean="0"/>
              <a:t>, and  </a:t>
            </a:r>
          </a:p>
          <a:p>
            <a:pPr lvl="1">
              <a:spcAft>
                <a:spcPts val="600"/>
              </a:spcAft>
            </a:pPr>
            <a:r>
              <a:rPr lang="en-US" dirty="0" smtClean="0"/>
              <a:t>refers </a:t>
            </a:r>
            <a:r>
              <a:rPr lang="en-US" dirty="0"/>
              <a:t>to situations in which the adversarial process fails to provide the Board with potential arguments relevant to granting or denying a </a:t>
            </a:r>
            <a:r>
              <a:rPr lang="en-US" dirty="0" smtClean="0"/>
              <a:t>MTA.  </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644365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Final rule – Board discretion</a:t>
            </a:r>
            <a:endParaRPr lang="en-US" dirty="0"/>
          </a:p>
        </p:txBody>
      </p:sp>
      <p:sp>
        <p:nvSpPr>
          <p:cNvPr id="5" name="Content Placeholder 4"/>
          <p:cNvSpPr>
            <a:spLocks noGrp="1"/>
          </p:cNvSpPr>
          <p:nvPr>
            <p:ph idx="1"/>
          </p:nvPr>
        </p:nvSpPr>
        <p:spPr>
          <a:xfrm>
            <a:off x="457200" y="1088247"/>
            <a:ext cx="8229600" cy="3626896"/>
          </a:xfrm>
        </p:spPr>
        <p:txBody>
          <a:bodyPr>
            <a:noAutofit/>
          </a:bodyPr>
          <a:lstStyle/>
          <a:p>
            <a:pPr>
              <a:spcAft>
                <a:spcPts val="600"/>
              </a:spcAft>
            </a:pPr>
            <a:r>
              <a:rPr lang="en-US" sz="2200" dirty="0" smtClean="0"/>
              <a:t>The Board may determine that a MTA complies with statutory and regulatory requirements, even if a patent owner does not expressly address or establish every requirement in its motion.</a:t>
            </a:r>
          </a:p>
          <a:p>
            <a:r>
              <a:rPr lang="en-US" sz="2200" dirty="0" smtClean="0"/>
              <a:t>The Office expects that the Board will do so only in circumstances where: </a:t>
            </a:r>
          </a:p>
          <a:p>
            <a:pPr lvl="1"/>
            <a:r>
              <a:rPr lang="en-US" sz="2000" dirty="0"/>
              <a:t>evidence of compliance with those requirements is so readily identifiable and persuasive that the Board should take it up in the interest of supporting the integrity of the patent system, notwithstanding the adversarial nature of the </a:t>
            </a:r>
            <a:r>
              <a:rPr lang="en-US" sz="2000" dirty="0" smtClean="0"/>
              <a:t>proceedings, and</a:t>
            </a:r>
            <a:endParaRPr lang="en-US" sz="2000" dirty="0"/>
          </a:p>
          <a:p>
            <a:pPr lvl="1"/>
            <a:r>
              <a:rPr lang="en-US" sz="2000" dirty="0" smtClean="0"/>
              <a:t>only where the petitioner has been afforded the opportunity to respond to that evidence.</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5CF94B-A797-4AF8-89AA-64DC8433F255}" type="slidenum">
              <a:rPr kumimoji="0" lang="en-US" sz="900" b="0" i="0" u="none" strike="noStrike" kern="1200" cap="none" spc="0" normalizeH="0" baseline="0" noProof="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57</a:t>
            </a:fld>
            <a:endParaRPr kumimoji="0" lang="en-US" sz="9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667703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rule – Board discretion</a:t>
            </a:r>
            <a:endParaRPr lang="en-US" dirty="0"/>
          </a:p>
        </p:txBody>
      </p:sp>
      <p:sp>
        <p:nvSpPr>
          <p:cNvPr id="5" name="Content Placeholder 4"/>
          <p:cNvSpPr>
            <a:spLocks noGrp="1"/>
          </p:cNvSpPr>
          <p:nvPr>
            <p:ph idx="1"/>
          </p:nvPr>
        </p:nvSpPr>
        <p:spPr>
          <a:xfrm>
            <a:off x="457200" y="1181100"/>
            <a:ext cx="8229600" cy="4116388"/>
          </a:xfrm>
        </p:spPr>
        <p:txBody>
          <a:bodyPr>
            <a:noAutofit/>
          </a:bodyPr>
          <a:lstStyle/>
          <a:p>
            <a:pPr>
              <a:spcAft>
                <a:spcPts val="450"/>
              </a:spcAft>
            </a:pPr>
            <a:r>
              <a:rPr lang="en-US" sz="2000" dirty="0" smtClean="0"/>
              <a:t>Similarly, when in the interests of justice, the Board may deny a MTA, even in instances where the petitioner does not oppose the motion or does not meet its burden of showing unpatentability.</a:t>
            </a:r>
          </a:p>
          <a:p>
            <a:pPr>
              <a:spcAft>
                <a:spcPts val="450"/>
              </a:spcAft>
            </a:pPr>
            <a:r>
              <a:rPr lang="en-US" sz="2000" dirty="0" smtClean="0"/>
              <a:t>Such instances include, for example:</a:t>
            </a:r>
          </a:p>
          <a:p>
            <a:pPr lvl="1">
              <a:spcAft>
                <a:spcPts val="450"/>
              </a:spcAft>
            </a:pPr>
            <a:r>
              <a:rPr lang="en-US" sz="1800" dirty="0"/>
              <a:t>petitioner has ceased to participate in the proceeding altogether (for example, as a result of settlement</a:t>
            </a:r>
            <a:r>
              <a:rPr lang="en-US" sz="1800" dirty="0" smtClean="0"/>
              <a:t>),</a:t>
            </a:r>
          </a:p>
          <a:p>
            <a:pPr lvl="1">
              <a:spcAft>
                <a:spcPts val="450"/>
              </a:spcAft>
            </a:pPr>
            <a:r>
              <a:rPr lang="en-US" sz="1800" dirty="0" smtClean="0"/>
              <a:t>petitioner remains in the proceeding but choses not oppose the MTA, and</a:t>
            </a:r>
          </a:p>
          <a:p>
            <a:pPr lvl="1"/>
            <a:r>
              <a:rPr lang="en-US" sz="1800" dirty="0"/>
              <a:t>certain evidence regarding unpatentability has not been raised by either party but is so readily identifiable and persuasive that the Board should take it up in the interest of supporting the integrity of the patent system, notwithstanding the adversarial nature of the </a:t>
            </a:r>
            <a:r>
              <a:rPr lang="en-US" sz="1800" dirty="0" smtClean="0"/>
              <a:t>proceedings.</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5CF94B-A797-4AF8-89AA-64DC8433F255}" type="slidenum">
              <a:rPr kumimoji="0" lang="en-US" sz="900" b="0" i="0" u="none" strike="noStrike" kern="1200" cap="none" spc="0" normalizeH="0" baseline="0" noProof="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en-US" sz="9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370448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rule – Board discretion</a:t>
            </a:r>
            <a:endParaRPr lang="en-US" dirty="0"/>
          </a:p>
        </p:txBody>
      </p:sp>
      <p:sp>
        <p:nvSpPr>
          <p:cNvPr id="5" name="Content Placeholder 4"/>
          <p:cNvSpPr>
            <a:spLocks noGrp="1"/>
          </p:cNvSpPr>
          <p:nvPr>
            <p:ph idx="1"/>
          </p:nvPr>
        </p:nvSpPr>
        <p:spPr>
          <a:xfrm>
            <a:off x="457200" y="1421622"/>
            <a:ext cx="8229600" cy="3407640"/>
          </a:xfrm>
        </p:spPr>
        <p:txBody>
          <a:bodyPr>
            <a:normAutofit fontScale="92500" lnSpcReduction="20000"/>
          </a:bodyPr>
          <a:lstStyle/>
          <a:p>
            <a:pPr>
              <a:spcAft>
                <a:spcPts val="600"/>
              </a:spcAft>
            </a:pPr>
            <a:r>
              <a:rPr lang="en-US" sz="2550" dirty="0"/>
              <a:t>Ordinarily, in cases where the petitioner has participated fully and opposed the motion to amend, the Office expects that: </a:t>
            </a:r>
          </a:p>
          <a:p>
            <a:pPr lvl="1">
              <a:spcAft>
                <a:spcPts val="600"/>
              </a:spcAft>
            </a:pPr>
            <a:r>
              <a:rPr lang="en-US" sz="2250" dirty="0" smtClean="0"/>
              <a:t>petitioner </a:t>
            </a:r>
            <a:r>
              <a:rPr lang="en-US" sz="2250" dirty="0"/>
              <a:t>will bear the burden of persuasion and there will be no need for the Board to independently justify a determination of </a:t>
            </a:r>
            <a:r>
              <a:rPr lang="en-US" sz="2250" dirty="0" smtClean="0"/>
              <a:t>unpatentability, and</a:t>
            </a:r>
            <a:endParaRPr lang="en-US" sz="2250" dirty="0"/>
          </a:p>
          <a:p>
            <a:pPr lvl="1">
              <a:spcAft>
                <a:spcPts val="600"/>
              </a:spcAft>
            </a:pPr>
            <a:r>
              <a:rPr lang="en-US" sz="2250" dirty="0" smtClean="0"/>
              <a:t>the Board </a:t>
            </a:r>
            <a:r>
              <a:rPr lang="en-US" sz="2250" dirty="0"/>
              <a:t>will do so only in the interests of justice and in rare circumstances, and only where the patent owner has been afforded the opportunity to respond to the evidence and related grounds of </a:t>
            </a:r>
            <a:r>
              <a:rPr lang="en-US" sz="2250" dirty="0" smtClean="0"/>
              <a:t>unpatentability.</a:t>
            </a:r>
            <a:r>
              <a:rPr lang="en-US" dirty="0" smtClean="0"/>
              <a:t>  </a:t>
            </a:r>
            <a:endParaRPr lang="en-US" dirty="0"/>
          </a:p>
          <a:p>
            <a:endParaRPr lang="en-US" dirty="0" smtClean="0"/>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5CF94B-A797-4AF8-89AA-64DC8433F255}" type="slidenum">
              <a:rPr kumimoji="0" lang="en-US" sz="900" b="0" i="0" u="none" strike="noStrike" kern="1200" cap="none" spc="0" normalizeH="0" baseline="0" noProof="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21866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defRPr/>
            </a:pPr>
            <a:r>
              <a:rPr lang="en-US" sz="3200" dirty="0"/>
              <a:t>Pending appeals FY10 to FY20</a:t>
            </a:r>
            <a:br>
              <a:rPr lang="en-US" sz="3200" dirty="0"/>
            </a:br>
            <a:r>
              <a:rPr lang="en-US" sz="1800" dirty="0"/>
              <a:t>(Sept. 30, 2010 – Sept. 30, 2020)</a:t>
            </a:r>
            <a:br>
              <a:rPr lang="en-US" sz="1800" dirty="0"/>
            </a:br>
            <a:endParaRPr lang="en-US" sz="1800" dirty="0"/>
          </a:p>
        </p:txBody>
      </p:sp>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9" name="Chart 8" descr="This slide depicts the number of pending appeals at the end of fiscal year 2010 through  January 31, 2018.&#10;FY10 = 17,851; FY11 = 24,040; FY12 = 26,570; FY13 = 25,437, FY14 = 25,527; FY15=23,556; FY16=15,533, FY17=13,044, FY18=12,502.&#10;" title="Slide 3 - Chart"/>
          <p:cNvGraphicFramePr>
            <a:graphicFrameLocks/>
          </p:cNvGraphicFramePr>
          <p:nvPr>
            <p:extLst/>
          </p:nvPr>
        </p:nvGraphicFramePr>
        <p:xfrm>
          <a:off x="731523" y="1512766"/>
          <a:ext cx="7612381" cy="309613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6" descr="Pending Appeals&#10;FY10 to FY20: 9/30/10 to 9/30/20&#10;" title="Slide 3 - Title"/>
          <p:cNvSpPr txBox="1">
            <a:spLocks/>
          </p:cNvSpPr>
          <p:nvPr/>
        </p:nvSpPr>
        <p:spPr>
          <a:xfrm>
            <a:off x="662940" y="547355"/>
            <a:ext cx="7612380" cy="928511"/>
          </a:xfrm>
          <a:prstGeom prst="rect">
            <a:avLst/>
          </a:prstGeom>
        </p:spPr>
        <p:txBody>
          <a:bodyPr>
            <a:normAutofit/>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52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graphicFrame>
        <p:nvGraphicFramePr>
          <p:cNvPr id="6" name="Chart 5" descr="Bar Chart depicting the number of pending appeals as of end of fiscal for FY2010- FY2020. FY20 numbers to date.&#10;&#10;FY10: 17,851&#10;FY11: 24.040&#10;FY12: 26,570&#10;FY13: 25,437&#10;FY14: 21,527&#10;FY15: 21,556&#10;FY16: 15,533&#10;FY17: 13,044&#10;FY18: 11,021&#10;FY19: 8,606&#10;FY20: 7,502" title="Pending Appeals FY10 to FY20"/>
          <p:cNvGraphicFramePr>
            <a:graphicFrameLocks/>
          </p:cNvGraphicFramePr>
          <p:nvPr>
            <p:extLst/>
          </p:nvPr>
        </p:nvGraphicFramePr>
        <p:xfrm>
          <a:off x="427050" y="1475866"/>
          <a:ext cx="7924801" cy="3281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1390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Indefiniteness standard to be applied by the Board in AIA trials</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30226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Approach to indefiniteness in AIA trial proceedings</a:t>
            </a:r>
            <a:endParaRPr lang="en-US" sz="2400" dirty="0"/>
          </a:p>
        </p:txBody>
      </p:sp>
      <p:sp>
        <p:nvSpPr>
          <p:cNvPr id="3" name="Content Placeholder 2"/>
          <p:cNvSpPr>
            <a:spLocks noGrp="1"/>
          </p:cNvSpPr>
          <p:nvPr>
            <p:ph idx="1"/>
          </p:nvPr>
        </p:nvSpPr>
        <p:spPr>
          <a:xfrm>
            <a:off x="457200" y="1253365"/>
            <a:ext cx="8229600" cy="3491345"/>
          </a:xfrm>
        </p:spPr>
        <p:txBody>
          <a:bodyPr>
            <a:noAutofit/>
          </a:bodyPr>
          <a:lstStyle/>
          <a:p>
            <a:r>
              <a:rPr lang="en-US" sz="2000" dirty="0" smtClean="0"/>
              <a:t>On January </a:t>
            </a:r>
            <a:r>
              <a:rPr lang="en-US" sz="2000" dirty="0"/>
              <a:t>6</a:t>
            </a:r>
            <a:r>
              <a:rPr lang="en-US" sz="2000" dirty="0" smtClean="0"/>
              <a:t>, 2021, </a:t>
            </a:r>
            <a:r>
              <a:rPr lang="en-US" sz="2000" dirty="0"/>
              <a:t>the USPTO </a:t>
            </a:r>
            <a:r>
              <a:rPr lang="en-US" sz="2000" dirty="0" smtClean="0"/>
              <a:t>issued a memorandum clarifying the approach to indefiniteness in AIA trial proceedings.</a:t>
            </a:r>
            <a:endParaRPr lang="en-US" sz="1600" dirty="0" smtClean="0"/>
          </a:p>
          <a:p>
            <a:r>
              <a:rPr lang="en-US" sz="2000" dirty="0" smtClean="0"/>
              <a:t>In AIA trial proceedings, the Board will now adhere to the approach used by the district courts, as set forth in </a:t>
            </a:r>
            <a:r>
              <a:rPr lang="en-US" sz="2000" i="1" dirty="0" smtClean="0"/>
              <a:t>Nautilus.</a:t>
            </a:r>
            <a:r>
              <a:rPr lang="en-US" sz="2000" dirty="0" smtClean="0"/>
              <a:t> </a:t>
            </a:r>
          </a:p>
          <a:p>
            <a:pPr lvl="1"/>
            <a:r>
              <a:rPr lang="en-US" sz="1600" dirty="0" smtClean="0"/>
              <a:t>The memorandum applies only to AIA trial proceedings. The USPTO will continue </a:t>
            </a:r>
            <a:r>
              <a:rPr lang="en-US" sz="1600" dirty="0"/>
              <a:t>to follow </a:t>
            </a:r>
            <a:r>
              <a:rPr lang="en-US" sz="1600" i="1" dirty="0"/>
              <a:t>Packard</a:t>
            </a:r>
            <a:r>
              <a:rPr lang="en-US" sz="1600" dirty="0"/>
              <a:t> in </a:t>
            </a:r>
            <a:r>
              <a:rPr lang="en-US" sz="1600" dirty="0" smtClean="0"/>
              <a:t>the examination </a:t>
            </a:r>
            <a:r>
              <a:rPr lang="en-US" sz="1600" dirty="0"/>
              <a:t>context, which includes appeals from original examination, reexamination, </a:t>
            </a:r>
            <a:r>
              <a:rPr lang="en-US" sz="1600" dirty="0" smtClean="0"/>
              <a:t>and reissue </a:t>
            </a:r>
            <a:r>
              <a:rPr lang="en-US" sz="1600" dirty="0"/>
              <a:t>applications.</a:t>
            </a:r>
            <a:endParaRPr lang="en-US" sz="1600" dirty="0" smtClean="0"/>
          </a:p>
          <a:p>
            <a:r>
              <a:rPr lang="en-US" sz="2000" dirty="0" smtClean="0"/>
              <a:t>Eliminating </a:t>
            </a:r>
            <a:r>
              <a:rPr lang="en-US" sz="2000" dirty="0"/>
              <a:t>the differences between indefiniteness </a:t>
            </a:r>
            <a:r>
              <a:rPr lang="en-US" sz="2000" dirty="0" smtClean="0"/>
              <a:t>approaches used </a:t>
            </a:r>
            <a:r>
              <a:rPr lang="en-US" sz="2000" dirty="0"/>
              <a:t>in the district courts and before the Board in AIA </a:t>
            </a:r>
            <a:r>
              <a:rPr lang="en-US" sz="2000" dirty="0" smtClean="0"/>
              <a:t>trial </a:t>
            </a:r>
            <a:r>
              <a:rPr lang="en-US" sz="2000" dirty="0"/>
              <a:t>proceedings will lead to </a:t>
            </a:r>
            <a:r>
              <a:rPr lang="en-US" sz="2000" dirty="0" smtClean="0"/>
              <a:t>greater uniformity </a:t>
            </a:r>
            <a:r>
              <a:rPr lang="en-US" sz="2000" dirty="0"/>
              <a:t>and predictability, improve the integrity of the patent system, and help </a:t>
            </a:r>
            <a:r>
              <a:rPr lang="en-US" sz="2000" dirty="0" smtClean="0"/>
              <a:t>increase judicial efficiency.</a:t>
            </a:r>
          </a:p>
        </p:txBody>
      </p:sp>
      <p:sp>
        <p:nvSpPr>
          <p:cNvPr id="4" name="Slide Number Placeholder 3"/>
          <p:cNvSpPr>
            <a:spLocks noGrp="1"/>
          </p:cNvSpPr>
          <p:nvPr>
            <p:ph type="sldNum" sz="quarter" idx="10"/>
          </p:nvPr>
        </p:nvSpPr>
        <p:spPr/>
        <p:txBody>
          <a:bodyPr/>
          <a:lstStyle/>
          <a:p>
            <a:fld id="{1D648693-0942-45E9-83AE-76FC568F9452}" type="slidenum">
              <a:rPr lang="en-US" smtClean="0"/>
              <a:pPr/>
              <a:t>61</a:t>
            </a:fld>
            <a:endParaRPr lang="en-US" dirty="0"/>
          </a:p>
        </p:txBody>
      </p:sp>
    </p:spTree>
    <p:extLst>
      <p:ext uri="{BB962C8B-B14F-4D97-AF65-F5344CB8AC3E}">
        <p14:creationId xmlns:p14="http://schemas.microsoft.com/office/powerpoint/2010/main" val="22394636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PTAB anonymous decision nomination form</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11099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PTAB </a:t>
            </a:r>
            <a:r>
              <a:rPr lang="en-US" dirty="0" smtClean="0"/>
              <a:t>anonymous decision </a:t>
            </a:r>
            <a:r>
              <a:rPr lang="en-US" dirty="0"/>
              <a:t>n</a:t>
            </a:r>
            <a:r>
              <a:rPr lang="en-US" dirty="0" smtClean="0"/>
              <a:t>omination form</a:t>
            </a:r>
            <a:endParaRPr lang="en-US" dirty="0"/>
          </a:p>
        </p:txBody>
      </p:sp>
      <p:sp>
        <p:nvSpPr>
          <p:cNvPr id="3" name="Content Placeholder 2"/>
          <p:cNvSpPr>
            <a:spLocks noGrp="1"/>
          </p:cNvSpPr>
          <p:nvPr>
            <p:ph idx="1"/>
          </p:nvPr>
        </p:nvSpPr>
        <p:spPr/>
        <p:txBody>
          <a:bodyPr>
            <a:normAutofit/>
          </a:bodyPr>
          <a:lstStyle/>
          <a:p>
            <a:r>
              <a:rPr lang="en-US" sz="2800" dirty="0" smtClean="0"/>
              <a:t>Published September 24, 2020.</a:t>
            </a:r>
          </a:p>
          <a:p>
            <a:r>
              <a:rPr lang="en-US" sz="2800" dirty="0"/>
              <a:t>A</a:t>
            </a:r>
            <a:r>
              <a:rPr lang="en-US" sz="2800" dirty="0" smtClean="0"/>
              <a:t>ccessible </a:t>
            </a:r>
            <a:r>
              <a:rPr lang="en-US" sz="2800" dirty="0"/>
              <a:t>on the </a:t>
            </a:r>
            <a:r>
              <a:rPr lang="en-US" sz="2800" dirty="0" smtClean="0"/>
              <a:t>PTAB’s </a:t>
            </a:r>
            <a:r>
              <a:rPr lang="en-US" sz="2800" u="sng" dirty="0">
                <a:hlinkClick r:id="rId2"/>
              </a:rPr>
              <a:t>Precedential and informative decisions</a:t>
            </a:r>
            <a:r>
              <a:rPr lang="en-US" sz="2800" dirty="0"/>
              <a:t> page of the USPTO </a:t>
            </a:r>
            <a:r>
              <a:rPr lang="en-US" sz="2800" dirty="0" smtClean="0"/>
              <a:t>website.</a:t>
            </a:r>
          </a:p>
          <a:p>
            <a:r>
              <a:rPr lang="en-US" sz="2800" dirty="0" smtClean="0"/>
              <a:t>Allows </a:t>
            </a:r>
            <a:r>
              <a:rPr lang="en-US" sz="2800" dirty="0"/>
              <a:t>any member of the public to nominate any PTAB decision for precedential or informative designation</a:t>
            </a:r>
            <a:r>
              <a:rPr lang="en-US" sz="2800" dirty="0" smtClean="0"/>
              <a:t>.</a:t>
            </a:r>
          </a:p>
        </p:txBody>
      </p:sp>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77008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PTAB anonymous decision nomination form</a:t>
            </a:r>
            <a:endParaRPr lang="en-US" dirty="0"/>
          </a:p>
        </p:txBody>
      </p:sp>
      <p:sp>
        <p:nvSpPr>
          <p:cNvPr id="3" name="Content Placeholder 2"/>
          <p:cNvSpPr>
            <a:spLocks noGrp="1"/>
          </p:cNvSpPr>
          <p:nvPr>
            <p:ph idx="1"/>
          </p:nvPr>
        </p:nvSpPr>
        <p:spPr/>
        <p:txBody>
          <a:bodyPr>
            <a:normAutofit/>
          </a:bodyPr>
          <a:lstStyle/>
          <a:p>
            <a:r>
              <a:rPr lang="en-US" sz="2800" dirty="0" smtClean="0"/>
              <a:t>Provide as much identifying information as possible.</a:t>
            </a:r>
          </a:p>
          <a:p>
            <a:r>
              <a:rPr lang="en-US" sz="2800" dirty="0" smtClean="0"/>
              <a:t>Set forth a brief description of the reasons for the requested designation.</a:t>
            </a:r>
          </a:p>
          <a:p>
            <a:r>
              <a:rPr lang="en-US" sz="2800" dirty="0" smtClean="0"/>
              <a:t>May also enter name and email address.</a:t>
            </a:r>
          </a:p>
          <a:p>
            <a:endParaRPr lang="en-US" sz="2800" dirty="0"/>
          </a:p>
        </p:txBody>
      </p:sp>
      <p:sp>
        <p:nvSpPr>
          <p:cNvPr id="8" name="Slide Number Placeholder 4"/>
          <p:cNvSpPr>
            <a:spLocks noGrp="1"/>
          </p:cNvSpPr>
          <p:nvPr>
            <p:ph type="sldNum" sz="quarter" idx="10"/>
          </p:nvPr>
        </p:nvSpPr>
        <p:spPr>
          <a:xfrm>
            <a:off x="457200" y="5297488"/>
            <a:ext cx="2057400" cy="3032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638124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PTAB anonymous decision nomination form</a:t>
            </a:r>
            <a:endParaRPr lang="en-US" sz="3000" dirty="0"/>
          </a:p>
        </p:txBody>
      </p:sp>
      <p:pic>
        <p:nvPicPr>
          <p:cNvPr id="8" name="Content Placeholder 7" descr="Screenshot of the PTAB Decision Nomination form from the PTAB website." title="PTAB Decision Nomination"/>
          <p:cNvPicPr>
            <a:picLocks noGrp="1" noChangeAspect="1"/>
          </p:cNvPicPr>
          <p:nvPr>
            <p:ph idx="1"/>
          </p:nvPr>
        </p:nvPicPr>
        <p:blipFill>
          <a:blip r:embed="rId2"/>
          <a:stretch>
            <a:fillRect/>
          </a:stretch>
        </p:blipFill>
        <p:spPr>
          <a:xfrm>
            <a:off x="2342355" y="1046480"/>
            <a:ext cx="4051818" cy="4402614"/>
          </a:xfrm>
          <a:prstGeom prst="rect">
            <a:avLst/>
          </a:prstGeom>
          <a:ln w="31750">
            <a:solidFill>
              <a:schemeClr val="tx1">
                <a:lumMod val="65000"/>
                <a:lumOff val="35000"/>
              </a:schemeClr>
            </a:solidFill>
          </a:ln>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9051329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Precedential Opinion Panel (POP) </a:t>
            </a:r>
            <a:r>
              <a:rPr lang="en-US" dirty="0" smtClean="0"/>
              <a:t>request amicus form</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99830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 request amicus </a:t>
            </a:r>
            <a:r>
              <a:rPr lang="en-US" dirty="0"/>
              <a:t>form</a:t>
            </a:r>
          </a:p>
        </p:txBody>
      </p:sp>
      <p:sp>
        <p:nvSpPr>
          <p:cNvPr id="3" name="Content Placeholder 2"/>
          <p:cNvSpPr>
            <a:spLocks noGrp="1"/>
          </p:cNvSpPr>
          <p:nvPr>
            <p:ph idx="1"/>
          </p:nvPr>
        </p:nvSpPr>
        <p:spPr/>
        <p:txBody>
          <a:bodyPr>
            <a:normAutofit/>
          </a:bodyPr>
          <a:lstStyle/>
          <a:p>
            <a:r>
              <a:rPr lang="en-US" dirty="0" smtClean="0"/>
              <a:t>Published November 19, 2020.</a:t>
            </a:r>
          </a:p>
          <a:p>
            <a:r>
              <a:rPr lang="en-US" dirty="0"/>
              <a:t>A</a:t>
            </a:r>
            <a:r>
              <a:rPr lang="en-US" dirty="0" smtClean="0"/>
              <a:t>ccessible </a:t>
            </a:r>
            <a:r>
              <a:rPr lang="en-US" dirty="0"/>
              <a:t>the </a:t>
            </a:r>
            <a:r>
              <a:rPr lang="en-US" dirty="0" smtClean="0"/>
              <a:t>PTAB’s </a:t>
            </a:r>
            <a:r>
              <a:rPr lang="en-US" u="sng" dirty="0">
                <a:hlinkClick r:id="rId2"/>
              </a:rPr>
              <a:t>Precedential Opinion Panel</a:t>
            </a:r>
            <a:r>
              <a:rPr lang="en-US" dirty="0"/>
              <a:t> page of the USPTO website.</a:t>
            </a:r>
            <a:endParaRPr lang="en-US" dirty="0" smtClean="0"/>
          </a:p>
          <a:p>
            <a:r>
              <a:rPr lang="en-US" dirty="0"/>
              <a:t>Allows the submission of an amicus request addressing a pending request for POP review.</a:t>
            </a:r>
          </a:p>
        </p:txBody>
      </p:sp>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446495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POP request amicus </a:t>
            </a:r>
            <a:r>
              <a:rPr lang="en-US" dirty="0"/>
              <a:t>f</a:t>
            </a:r>
            <a:r>
              <a:rPr lang="en-US" dirty="0" smtClean="0"/>
              <a:t>orm</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Must be </a:t>
            </a:r>
            <a:r>
              <a:rPr lang="en-US" dirty="0"/>
              <a:t>made within seven business days of entry of the Notification of Receipt of POP Request into the case docket or patent application </a:t>
            </a:r>
            <a:r>
              <a:rPr lang="en-US" dirty="0" smtClean="0"/>
              <a:t>file.</a:t>
            </a:r>
            <a:endParaRPr lang="en-US" dirty="0"/>
          </a:p>
          <a:p>
            <a:r>
              <a:rPr lang="en-US" dirty="0"/>
              <a:t>M</a:t>
            </a:r>
            <a:r>
              <a:rPr lang="en-US" dirty="0" smtClean="0"/>
              <a:t>ust include case identifying information:</a:t>
            </a:r>
          </a:p>
          <a:p>
            <a:pPr lvl="1"/>
            <a:r>
              <a:rPr lang="en-US" dirty="0" smtClean="0"/>
              <a:t>name </a:t>
            </a:r>
            <a:r>
              <a:rPr lang="en-US" dirty="0"/>
              <a:t>of the submitter, </a:t>
            </a:r>
            <a:endParaRPr lang="en-US" dirty="0" smtClean="0"/>
          </a:p>
          <a:p>
            <a:pPr lvl="1"/>
            <a:r>
              <a:rPr lang="en-US" dirty="0" smtClean="0"/>
              <a:t>any </a:t>
            </a:r>
            <a:r>
              <a:rPr lang="en-US" dirty="0"/>
              <a:t>affiliation, </a:t>
            </a:r>
            <a:r>
              <a:rPr lang="en-US" dirty="0" smtClean="0"/>
              <a:t>and </a:t>
            </a:r>
          </a:p>
          <a:p>
            <a:pPr lvl="1"/>
            <a:r>
              <a:rPr lang="en-US" dirty="0" smtClean="0"/>
              <a:t>any </a:t>
            </a:r>
            <a:r>
              <a:rPr lang="en-US" dirty="0"/>
              <a:t>client </a:t>
            </a:r>
            <a:r>
              <a:rPr lang="en-US" dirty="0" smtClean="0"/>
              <a:t>represented.</a:t>
            </a:r>
          </a:p>
          <a:p>
            <a:r>
              <a:rPr lang="en-US" dirty="0" smtClean="0"/>
              <a:t>Option to </a:t>
            </a:r>
            <a:r>
              <a:rPr lang="en-US" dirty="0"/>
              <a:t>explain why the POP request should or should not be </a:t>
            </a:r>
            <a:r>
              <a:rPr lang="en-US" dirty="0" smtClean="0"/>
              <a:t>granted.</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803394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POP request amicus </a:t>
            </a:r>
            <a:r>
              <a:rPr lang="en-US" sz="3600" dirty="0"/>
              <a:t>form</a:t>
            </a:r>
          </a:p>
        </p:txBody>
      </p:sp>
      <p:pic>
        <p:nvPicPr>
          <p:cNvPr id="6" name="Content Placeholder 5" descr="Screenshot of the PTAB Precedential Opinion Panel Amicus Form from the PTAB website." title="POP Amicus Form"/>
          <p:cNvPicPr>
            <a:picLocks noGrp="1" noChangeAspect="1"/>
          </p:cNvPicPr>
          <p:nvPr>
            <p:ph idx="1"/>
          </p:nvPr>
        </p:nvPicPr>
        <p:blipFill>
          <a:blip r:embed="rId2"/>
          <a:stretch>
            <a:fillRect/>
          </a:stretch>
        </p:blipFill>
        <p:spPr>
          <a:xfrm>
            <a:off x="3017519" y="1082341"/>
            <a:ext cx="3053957" cy="4437189"/>
          </a:xfrm>
          <a:prstGeom prst="rect">
            <a:avLst/>
          </a:prstGeom>
          <a:ln w="31750">
            <a:solidFill>
              <a:schemeClr val="tx1">
                <a:lumMod val="65000"/>
                <a:lumOff val="35000"/>
              </a:schemeClr>
            </a:solidFill>
          </a:ln>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27265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defRPr/>
            </a:pPr>
            <a:r>
              <a:rPr lang="en-US" sz="3200" dirty="0"/>
              <a:t>Pendency of decided appeals</a:t>
            </a:r>
            <a:br>
              <a:rPr lang="en-US" sz="3200" dirty="0"/>
            </a:br>
            <a:r>
              <a:rPr lang="en-US" sz="1600" dirty="0"/>
              <a:t>(Jul. 2019 – Sept. 2019 compared to Jul. 2020 – Sept. 2020)</a:t>
            </a:r>
            <a:br>
              <a:rPr lang="en-US" sz="1600" dirty="0"/>
            </a:br>
            <a:endParaRPr lang="en-US" sz="1600" dirty="0"/>
          </a:p>
        </p:txBody>
      </p:sp>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2" name="Title 1" descr="Pendency of Decided Appeals &#10;(Jul. 2019 - Sept. 2019 compared to Jul. 2020 - Sept. 2020.&#10;" title="Pendency of Decided Appeals"/>
          <p:cNvSpPr txBox="1">
            <a:spLocks/>
          </p:cNvSpPr>
          <p:nvPr/>
        </p:nvSpPr>
        <p:spPr>
          <a:xfrm>
            <a:off x="609600" y="174189"/>
            <a:ext cx="7159752" cy="636956"/>
          </a:xfrm>
          <a:prstGeom prst="rect">
            <a:avLst/>
          </a:prstGeom>
        </p:spPr>
        <p:txBody>
          <a:bodyPr vert="horz" lIns="82296" tIns="41148" rIns="82296" bIns="41148" rtlCol="0" anchor="t" anchorCtr="0">
            <a:normAutofit fontScale="40000" lnSpcReduction="20000"/>
          </a:bodyPr>
          <a:lstStyle>
            <a:lvl1pPr algn="l" defTabSz="457200" rtl="0" eaLnBrk="1" latinLnBrk="0" hangingPunct="1">
              <a:spcBef>
                <a:spcPct val="0"/>
              </a:spcBef>
              <a:buNone/>
              <a:defRPr sz="4400" b="1" kern="1200">
                <a:solidFill>
                  <a:schemeClr val="tx1"/>
                </a:solidFill>
                <a:latin typeface="Segoe UI"/>
                <a:ea typeface="+mj-ea"/>
                <a:cs typeface="+mj-cs"/>
              </a:defRPr>
            </a:lvl1pPr>
          </a:lstStyle>
          <a:p>
            <a:pPr marL="0" marR="0" lvl="0" indent="0" algn="l" defTabSz="457200" rtl="0" eaLnBrk="1" fontAlgn="auto" latinLnBrk="0" hangingPunct="1">
              <a:lnSpc>
                <a:spcPct val="170000"/>
              </a:lnSpc>
              <a:spcBef>
                <a:spcPct val="0"/>
              </a:spcBef>
              <a:spcAft>
                <a:spcPts val="0"/>
              </a:spcAft>
              <a:buClrTx/>
              <a:buSzTx/>
              <a:buFontTx/>
              <a:buNone/>
              <a:tabLst/>
              <a:defRPr/>
            </a:pPr>
            <a:endParaRPr kumimoji="0" lang="en-US" sz="5760" b="1" i="0" u="none" strike="noStrike" kern="1200" cap="none" spc="0" normalizeH="0" baseline="0" noProof="0" dirty="0">
              <a:ln>
                <a:noFill/>
              </a:ln>
              <a:solidFill>
                <a:prstClr val="black">
                  <a:lumMod val="65000"/>
                  <a:lumOff val="35000"/>
                </a:prstClr>
              </a:solidFill>
              <a:effectLst/>
              <a:uLnTx/>
              <a:uFillTx/>
              <a:latin typeface="Segoe UI"/>
              <a:ea typeface="+mj-ea"/>
              <a:cs typeface="+mj-cs"/>
            </a:endParaRPr>
          </a:p>
        </p:txBody>
      </p:sp>
      <p:sp>
        <p:nvSpPr>
          <p:cNvPr id="7" name="TextBox 6" descr="Pendency is calculated as average months from Board receipt date to final decision. &#10;&#10;Pendency is calculated for a three month period compared to the same period the previous year. &#10;&#10;*CRU (Central Reexamination Unit) includes ex parte reexams, inter partes reexams, supplemental examination reviews and reissues from all technologies.&#10;" title="Slide 4 - Note"/>
          <p:cNvSpPr txBox="1"/>
          <p:nvPr/>
        </p:nvSpPr>
        <p:spPr>
          <a:xfrm>
            <a:off x="533400" y="4574349"/>
            <a:ext cx="6735180" cy="9648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Pendency is calculated as average months from Board receipt date to final decision</a:t>
            </a:r>
            <a:r>
              <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Pendency </a:t>
            </a: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is calculated for a three month period compared to the same period the previous year. </a:t>
            </a:r>
            <a:endPar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a:t>
            </a: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CRU (Central Reexamination Unit) </a:t>
            </a:r>
            <a:r>
              <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decisions include 10 </a:t>
            </a:r>
            <a:r>
              <a:rPr kumimoji="0" lang="en-US" sz="945" b="0" i="1"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ex </a:t>
            </a:r>
            <a:r>
              <a:rPr kumimoji="0" lang="en-US" sz="945" b="0" i="1" u="none" strike="noStrike" kern="1200" cap="none" spc="0" normalizeH="0" baseline="0" noProof="0" dirty="0">
                <a:ln>
                  <a:noFill/>
                </a:ln>
                <a:solidFill>
                  <a:prstClr val="black">
                    <a:lumMod val="65000"/>
                    <a:lumOff val="35000"/>
                  </a:prstClr>
                </a:solidFill>
                <a:effectLst/>
                <a:uLnTx/>
                <a:uFillTx/>
                <a:latin typeface="Segoe UI"/>
                <a:ea typeface="+mn-ea"/>
                <a:cs typeface="+mn-cs"/>
              </a:rPr>
              <a:t>parte </a:t>
            </a:r>
            <a:r>
              <a:rPr kumimoji="0" lang="en-US" sz="945" b="0" i="0" u="none" strike="noStrike" kern="1200" cap="none" spc="0" normalizeH="0" baseline="0" noProof="0" dirty="0" err="1" smtClean="0">
                <a:ln>
                  <a:noFill/>
                </a:ln>
                <a:solidFill>
                  <a:prstClr val="black">
                    <a:lumMod val="65000"/>
                    <a:lumOff val="35000"/>
                  </a:prstClr>
                </a:solidFill>
                <a:effectLst/>
                <a:uLnTx/>
                <a:uFillTx/>
                <a:latin typeface="Segoe UI"/>
                <a:ea typeface="+mn-ea"/>
                <a:cs typeface="+mn-cs"/>
              </a:rPr>
              <a:t>reexams</a:t>
            </a:r>
            <a:r>
              <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 0 </a:t>
            </a:r>
            <a:r>
              <a:rPr kumimoji="0" lang="en-US" sz="945" b="0" i="1"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inter </a:t>
            </a:r>
            <a:r>
              <a:rPr kumimoji="0" lang="en-US" sz="945" b="0" i="1" u="none" strike="noStrike" kern="1200" cap="none" spc="0" normalizeH="0" baseline="0" noProof="0" dirty="0" err="1">
                <a:ln>
                  <a:noFill/>
                </a:ln>
                <a:solidFill>
                  <a:prstClr val="black">
                    <a:lumMod val="65000"/>
                    <a:lumOff val="35000"/>
                  </a:prstClr>
                </a:solidFill>
                <a:effectLst/>
                <a:uLnTx/>
                <a:uFillTx/>
                <a:latin typeface="Segoe UI"/>
                <a:ea typeface="+mn-ea"/>
                <a:cs typeface="+mn-cs"/>
              </a:rPr>
              <a:t>partes</a:t>
            </a:r>
            <a:r>
              <a:rPr kumimoji="0" lang="en-US" sz="945" b="0" i="1" u="none" strike="noStrike" kern="1200" cap="none" spc="0" normalizeH="0" baseline="0" noProof="0" dirty="0">
                <a:ln>
                  <a:noFill/>
                </a:ln>
                <a:solidFill>
                  <a:prstClr val="black">
                    <a:lumMod val="65000"/>
                    <a:lumOff val="35000"/>
                  </a:prstClr>
                </a:solidFill>
                <a:effectLst/>
                <a:uLnTx/>
                <a:uFillTx/>
                <a:latin typeface="Segoe UI"/>
                <a:ea typeface="+mn-ea"/>
                <a:cs typeface="+mn-cs"/>
              </a:rPr>
              <a:t> </a:t>
            </a:r>
            <a:r>
              <a:rPr kumimoji="0" lang="en-US" sz="945" b="0" i="0" u="none" strike="noStrike" kern="1200" cap="none" spc="0" normalizeH="0" baseline="0" noProof="0" dirty="0" err="1" smtClean="0">
                <a:ln>
                  <a:noFill/>
                </a:ln>
                <a:solidFill>
                  <a:prstClr val="black">
                    <a:lumMod val="65000"/>
                    <a:lumOff val="35000"/>
                  </a:prstClr>
                </a:solidFill>
                <a:effectLst/>
                <a:uLnTx/>
                <a:uFillTx/>
                <a:latin typeface="Segoe UI"/>
                <a:ea typeface="+mn-ea"/>
                <a:cs typeface="+mn-cs"/>
              </a:rPr>
              <a:t>reexam</a:t>
            </a:r>
            <a:r>
              <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 4 supplemental </a:t>
            </a: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examination </a:t>
            </a:r>
            <a:r>
              <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reviews, </a:t>
            </a: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and </a:t>
            </a:r>
            <a:r>
              <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9 reissues </a:t>
            </a:r>
            <a:r>
              <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rPr>
              <a:t>from all </a:t>
            </a:r>
            <a:r>
              <a:rPr kumimoji="0" lang="en-US" sz="945" b="0" i="0" u="none" strike="noStrike" kern="1200" cap="none" spc="0" normalizeH="0" baseline="0" noProof="0" dirty="0" smtClean="0">
                <a:ln>
                  <a:noFill/>
                </a:ln>
                <a:solidFill>
                  <a:prstClr val="black">
                    <a:lumMod val="65000"/>
                    <a:lumOff val="35000"/>
                  </a:prstClr>
                </a:solidFill>
                <a:effectLst/>
                <a:uLnTx/>
                <a:uFillTx/>
                <a:latin typeface="Segoe UI"/>
                <a:ea typeface="+mn-ea"/>
                <a:cs typeface="+mn-cs"/>
              </a:rPr>
              <a:t>technologies for Jul. – Sept. FY20.</a:t>
            </a:r>
            <a:endParaRPr kumimoji="0" lang="en-US" sz="945" b="0" i="0" u="none" strike="noStrike" kern="1200" cap="none" spc="0" normalizeH="0" baseline="0" noProof="0" dirty="0">
              <a:ln>
                <a:noFill/>
              </a:ln>
              <a:solidFill>
                <a:prstClr val="black">
                  <a:lumMod val="65000"/>
                  <a:lumOff val="35000"/>
                </a:prstClr>
              </a:solidFill>
              <a:effectLst/>
              <a:uLnTx/>
              <a:uFillTx/>
              <a:latin typeface="Segoe UI"/>
              <a:ea typeface="+mn-ea"/>
              <a:cs typeface="+mn-cs"/>
            </a:endParaRPr>
          </a:p>
        </p:txBody>
      </p:sp>
      <p:pic>
        <p:nvPicPr>
          <p:cNvPr id="3" name="Picture 2" descr="This slide depicts a bar chart showing average months of pendency for decided appeals by technology center, for July – Sept. FY19 compared to July  - Sept. FY20.&#10;&#10;FY19&#10;TC 1600 = 12.0&#10;TC 1700 = 13.8&#10;TC 2100 = 14.4&#10;TC 2400 = 15.2 &#10;TC 2600 =  16.4&#10;TC 2800 = 14.0&#10;TC 2900 = 9.5 &#10;TC 3600 = 17.2&#10;TC 3700 = 14.0&#10;TC 3900 = 6.5 &#10;Overall = 15.0&#10;&#10;FY20&#10;TC 1600 = 10.3&#10;TC 1700 = 13.5&#10;TC 2100 = 17.7&#10;TC 2400 = 16.9&#10;TC 2600 = 15.7&#10;TC 2800 = 13.9&#10;TC 2900 = 12.2  &#10;TC 3600 = 11.7&#10;TC 3700 = 12.0&#10;TC 3900 = 4.8&#10;Overall =  13.4&#10;" title="Slide Four - Pendency of Decided Appeals in FY19 and FY20"/>
          <p:cNvPicPr>
            <a:picLocks noChangeAspect="1"/>
          </p:cNvPicPr>
          <p:nvPr/>
        </p:nvPicPr>
        <p:blipFill>
          <a:blip r:embed="rId3"/>
          <a:stretch>
            <a:fillRect/>
          </a:stretch>
        </p:blipFill>
        <p:spPr>
          <a:xfrm>
            <a:off x="914401" y="1149071"/>
            <a:ext cx="7146986" cy="3697483"/>
          </a:xfrm>
          <a:prstGeom prst="rect">
            <a:avLst/>
          </a:prstGeom>
        </p:spPr>
      </p:pic>
      <p:pic>
        <p:nvPicPr>
          <p:cNvPr id="4" name="Picture 3"/>
          <p:cNvPicPr>
            <a:picLocks noChangeAspect="1"/>
          </p:cNvPicPr>
          <p:nvPr/>
        </p:nvPicPr>
        <p:blipFill>
          <a:blip r:embed="rId4"/>
          <a:stretch>
            <a:fillRect/>
          </a:stretch>
        </p:blipFill>
        <p:spPr>
          <a:xfrm flipH="1">
            <a:off x="4944018" y="1292843"/>
            <a:ext cx="81891" cy="102363"/>
          </a:xfrm>
          <a:prstGeom prst="rect">
            <a:avLst/>
          </a:prstGeom>
        </p:spPr>
      </p:pic>
    </p:spTree>
    <p:extLst>
      <p:ext uri="{BB962C8B-B14F-4D97-AF65-F5344CB8AC3E}">
        <p14:creationId xmlns:p14="http://schemas.microsoft.com/office/powerpoint/2010/main" val="17981774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77500" lnSpcReduction="20000"/>
          </a:bodyPr>
          <a:lstStyle/>
          <a:p>
            <a:r>
              <a:rPr lang="en-US" dirty="0" smtClean="0"/>
              <a:t>Kalyan Deshpande</a:t>
            </a:r>
            <a:endParaRPr lang="en-US" dirty="0"/>
          </a:p>
        </p:txBody>
      </p:sp>
      <p:sp>
        <p:nvSpPr>
          <p:cNvPr id="4" name="Text Placeholder 3"/>
          <p:cNvSpPr>
            <a:spLocks noGrp="1"/>
          </p:cNvSpPr>
          <p:nvPr>
            <p:ph type="body" sz="quarter" idx="11"/>
          </p:nvPr>
        </p:nvSpPr>
        <p:spPr>
          <a:xfrm>
            <a:off x="5303520" y="2637699"/>
            <a:ext cx="3434080" cy="519383"/>
          </a:xfrm>
        </p:spPr>
        <p:txBody>
          <a:bodyPr>
            <a:normAutofit fontScale="92500"/>
          </a:bodyPr>
          <a:lstStyle/>
          <a:p>
            <a:r>
              <a:rPr lang="en-US" dirty="0" smtClean="0"/>
              <a:t>Lead Administrative Patent Judge</a:t>
            </a:r>
            <a:endParaRPr lang="en-US" dirty="0"/>
          </a:p>
        </p:txBody>
      </p:sp>
      <p:sp>
        <p:nvSpPr>
          <p:cNvPr id="5" name="Text Placeholder 4"/>
          <p:cNvSpPr>
            <a:spLocks noGrp="1"/>
          </p:cNvSpPr>
          <p:nvPr>
            <p:ph type="body" sz="quarter" idx="12"/>
          </p:nvPr>
        </p:nvSpPr>
        <p:spPr/>
        <p:txBody>
          <a:bodyPr>
            <a:normAutofit fontScale="85000" lnSpcReduction="10000"/>
          </a:bodyPr>
          <a:lstStyle/>
          <a:p>
            <a:r>
              <a:rPr lang="en-US" dirty="0" smtClean="0"/>
              <a:t>Kalyan.Deshpande@uspto.gov</a:t>
            </a:r>
            <a:endParaRPr lang="en-US" dirty="0"/>
          </a:p>
        </p:txBody>
      </p:sp>
      <p:sp>
        <p:nvSpPr>
          <p:cNvPr id="6" name="Text Placeholder 5"/>
          <p:cNvSpPr>
            <a:spLocks noGrp="1"/>
          </p:cNvSpPr>
          <p:nvPr>
            <p:ph type="body" sz="quarter" idx="13"/>
          </p:nvPr>
        </p:nvSpPr>
        <p:spPr/>
        <p:txBody>
          <a:bodyPr/>
          <a:lstStyle/>
          <a:p>
            <a:r>
              <a:rPr lang="en-US" smtClean="0"/>
              <a:t>571-272-9797</a:t>
            </a:r>
            <a:endParaRPr lang="en-US" dirty="0"/>
          </a:p>
        </p:txBody>
      </p:sp>
    </p:spTree>
    <p:extLst>
      <p:ext uri="{BB962C8B-B14F-4D97-AF65-F5344CB8AC3E}">
        <p14:creationId xmlns:p14="http://schemas.microsoft.com/office/powerpoint/2010/main" val="16696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ppeal intake in FY20&#10;(Oct. 1, 2019 – Sept. 30, 2020)" title="Slide 5 - Title"/>
          <p:cNvSpPr>
            <a:spLocks noGrp="1"/>
          </p:cNvSpPr>
          <p:nvPr>
            <p:ph type="title"/>
          </p:nvPr>
        </p:nvSpPr>
        <p:spPr/>
        <p:txBody>
          <a:bodyPr>
            <a:noAutofit/>
          </a:bodyPr>
          <a:lstStyle/>
          <a:p>
            <a:r>
              <a:rPr lang="en-US" sz="3200" dirty="0"/>
              <a:t>Appeal intake in FY20</a:t>
            </a:r>
            <a:br>
              <a:rPr lang="en-US" sz="3200" dirty="0"/>
            </a:br>
            <a:r>
              <a:rPr lang="en-US" sz="2000" dirty="0"/>
              <a:t>(Oct. 1, 2019 – Sept. 30, 2020)</a:t>
            </a:r>
            <a:br>
              <a:rPr lang="en-US" sz="2000" dirty="0"/>
            </a:br>
            <a:endParaRPr lang="en-US" sz="2000" dirty="0"/>
          </a:p>
        </p:txBody>
      </p:sp>
      <p:sp>
        <p:nvSpPr>
          <p:cNvPr id="3" name="Slide Number Placeholder 2"/>
          <p:cNvSpPr>
            <a:spLocks noGrp="1"/>
          </p:cNvSpPr>
          <p:nvPr>
            <p:ph type="sldNum" sz="quarter" idx="10"/>
          </p:nvPr>
        </p:nvSpPr>
        <p:spPr/>
        <p:txBody>
          <a:bodyPr/>
          <a:lstStyle/>
          <a:p>
            <a:pPr lvl="0"/>
            <a:fld id="{92DA454B-C859-4892-B9FA-68B588C9F547}" type="slidenum">
              <a:rPr lang="en-US" noProof="0" smtClean="0"/>
              <a:pPr lvl="0"/>
              <a:t>8</a:t>
            </a:fld>
            <a:endParaRPr lang="en-US" noProof="0" dirty="0"/>
          </a:p>
        </p:txBody>
      </p:sp>
      <p:sp>
        <p:nvSpPr>
          <p:cNvPr id="2" name="TextBox 1" descr="*The Central Reexamination Unit includes ex parte reexams, inter partes reexams, supplemental examination reviews and reissues from all technologies.&#10;" title="Slide 5 - Note"/>
          <p:cNvSpPr txBox="1"/>
          <p:nvPr/>
        </p:nvSpPr>
        <p:spPr>
          <a:xfrm>
            <a:off x="682107" y="4533900"/>
            <a:ext cx="6709293" cy="3970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9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*The Central Reexamination Unit includes ex parte reexams, inter </a:t>
            </a:r>
            <a:r>
              <a:rPr kumimoji="0" lang="en-US" sz="990" b="0" i="0" u="none" strike="noStrike" kern="1200" cap="none" spc="0" normalizeH="0" baseline="0" noProof="0" dirty="0" err="1">
                <a:ln>
                  <a:noFill/>
                </a:ln>
                <a:solidFill>
                  <a:prstClr val="black">
                    <a:lumMod val="65000"/>
                    <a:lumOff val="35000"/>
                  </a:prstClr>
                </a:solidFill>
                <a:effectLst/>
                <a:uLnTx/>
                <a:uFillTx/>
                <a:latin typeface="Segoe UI"/>
                <a:ea typeface="+mn-ea"/>
                <a:cs typeface="+mn-cs"/>
              </a:rPr>
              <a:t>partes</a:t>
            </a:r>
            <a:r>
              <a:rPr kumimoji="0" lang="en-US" sz="990" b="0" i="0" u="none" strike="noStrike" kern="1200" cap="none" spc="0" normalizeH="0" baseline="0" noProof="0" dirty="0">
                <a:ln>
                  <a:noFill/>
                </a:ln>
                <a:solidFill>
                  <a:prstClr val="black">
                    <a:lumMod val="65000"/>
                    <a:lumOff val="35000"/>
                  </a:prstClr>
                </a:solidFill>
                <a:effectLst/>
                <a:uLnTx/>
                <a:uFillTx/>
                <a:latin typeface="Segoe UI"/>
                <a:ea typeface="+mn-ea"/>
                <a:cs typeface="+mn-cs"/>
              </a:rPr>
              <a:t> reexams, supplemental examination reviews and reissues from all technologies.</a:t>
            </a:r>
          </a:p>
        </p:txBody>
      </p:sp>
      <p:graphicFrame>
        <p:nvGraphicFramePr>
          <p:cNvPr id="9" name="Chart 8" descr="This slide depicts a horizontal bar chart that shows the number of appeals received from each tech center for fiscal year 2020.&#10;&#10;TC1600 Biomed/Pharma = 601&#10;TC1700 Chemical = 1029&#10;TC2100 Electrical/Computer = 722&#10;TC2400 Electrical/Computer = 830&#10;TC2600 Electrical/Computer =595&#10;TC2800 Electrical/Computer = 497&#10;TC2900 Design = 65&#10;TC3600 Mechanical/Business Method = 1382&#10;TC3700 Mechanical/Business Method = 912&#10;TC3900 Central Reexamination Unit = 90&#10;" title="Appeal Intake in Fiscal Year 2020"/>
          <p:cNvGraphicFramePr>
            <a:graphicFrameLocks/>
          </p:cNvGraphicFramePr>
          <p:nvPr>
            <p:extLst/>
          </p:nvPr>
        </p:nvGraphicFramePr>
        <p:xfrm>
          <a:off x="662940" y="1258122"/>
          <a:ext cx="8080893" cy="316773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609600" y="550332"/>
            <a:ext cx="8229600" cy="864147"/>
          </a:xfrm>
          <a:prstGeom prst="rect">
            <a:avLst/>
          </a:prstGeom>
        </p:spPr>
        <p:txBody>
          <a:bodyPr vert="horz" lIns="91440" tIns="45720" rIns="91440" bIns="45720" rtlCol="0" anchor="t" anchorCtr="0">
            <a:noAutofit/>
          </a:bodyPr>
          <a:lstStyle>
            <a:lvl1pPr algn="l" defTabSz="411480" rtl="0" eaLnBrk="1" latinLnBrk="0" hangingPunct="1">
              <a:spcBef>
                <a:spcPct val="0"/>
              </a:spcBef>
              <a:buNone/>
              <a:defRPr sz="3600" b="1" kern="1200">
                <a:solidFill>
                  <a:schemeClr val="tx1"/>
                </a:solidFill>
                <a:latin typeface="Segoe UI"/>
                <a:ea typeface="+mj-ea"/>
                <a:cs typeface="+mj-cs"/>
              </a:defRPr>
            </a:lvl1pPr>
          </a:lstStyle>
          <a:p>
            <a:endParaRPr lang="en-US" sz="3200" dirty="0"/>
          </a:p>
        </p:txBody>
      </p:sp>
    </p:spTree>
    <p:extLst>
      <p:ext uri="{BB962C8B-B14F-4D97-AF65-F5344CB8AC3E}">
        <p14:creationId xmlns:p14="http://schemas.microsoft.com/office/powerpoint/2010/main" val="3982497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Appeal outcomes in FY20</a:t>
            </a:r>
            <a:br>
              <a:rPr lang="en-US" sz="3200" dirty="0"/>
            </a:br>
            <a:r>
              <a:rPr lang="en-US" sz="1800" dirty="0"/>
              <a:t>(Oct. 1, 2019 - </a:t>
            </a:r>
            <a:r>
              <a:rPr lang="en-US" sz="1800" dirty="0" smtClean="0"/>
              <a:t>Sept</a:t>
            </a:r>
            <a:r>
              <a:rPr lang="en-US" sz="1800" dirty="0"/>
              <a:t>. 30, 2020)</a:t>
            </a:r>
          </a:p>
        </p:txBody>
      </p:sp>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7" name="Chart 6" descr="This slide depicts a doughnut chart which shows the percentage of disposal types per fiscal year for FY20 to date:&#10;&#10;Affirmed = 59.3% &#10;Affirmed-in-Part = 9.2% &#10;Reversed = 29.7% &#10;Panel and Administrative Remands = 0.9%&#10;Dismissed = 0.9%&#10;" title="Appeal Outcomes in FY20"/>
          <p:cNvGraphicFramePr>
            <a:graphicFrameLocks/>
          </p:cNvGraphicFramePr>
          <p:nvPr>
            <p:extLst/>
          </p:nvPr>
        </p:nvGraphicFramePr>
        <p:xfrm>
          <a:off x="304800" y="1289912"/>
          <a:ext cx="8610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7377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10.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1D8748D6-A96E-4606-A886-963A75868281}"/>
    </a:ext>
  </a:extLst>
</a:theme>
</file>

<file path=ppt/theme/theme11.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12.xml><?xml version="1.0" encoding="utf-8"?>
<a:theme xmlns:a="http://schemas.openxmlformats.org/drawingml/2006/main" name="6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13.xml><?xml version="1.0" encoding="utf-8"?>
<a:theme xmlns:a="http://schemas.openxmlformats.org/drawingml/2006/main" name="7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4.xml><?xml version="1.0" encoding="utf-8"?>
<a:theme xmlns:a="http://schemas.openxmlformats.org/drawingml/2006/main" name="8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15.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1D8748D6-A96E-4606-A886-963A75868281}"/>
    </a:ext>
  </a:extLst>
</a:theme>
</file>

<file path=ppt/theme/theme16.xml><?xml version="1.0" encoding="utf-8"?>
<a:theme xmlns:a="http://schemas.openxmlformats.org/drawingml/2006/main" name="9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17.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P and Designated Decision Summaries and Charts draft 7-8-2019" id="{5CF3533D-2127-46FE-8848-38798D82CB90}" vid="{69E1198E-F72E-48D6-AEF6-6B05F5AC195D}"/>
    </a:ext>
  </a:extLst>
</a:theme>
</file>

<file path=ppt/theme/theme18.xml><?xml version="1.0" encoding="utf-8"?>
<a:theme xmlns:a="http://schemas.openxmlformats.org/drawingml/2006/main" name="10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19.xml><?xml version="1.0" encoding="utf-8"?>
<a:theme xmlns:a="http://schemas.openxmlformats.org/drawingml/2006/main" name="6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P and Designated Decision Summaries and Charts draft 7-8-2019" id="{5CF3533D-2127-46FE-8848-38798D82CB90}" vid="{69E1198E-F72E-48D6-AEF6-6B05F5AC195D}"/>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P and Designated Decision Summaries and Charts draft 7-8-2019" id="{5CF3533D-2127-46FE-8848-38798D82CB90}" vid="{69E1198E-F72E-48D6-AEF6-6B05F5AC195D}"/>
    </a:ext>
  </a:extLst>
</a:theme>
</file>

<file path=ppt/theme/theme20.xml><?xml version="1.0" encoding="utf-8"?>
<a:theme xmlns:a="http://schemas.openxmlformats.org/drawingml/2006/main" name="1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21.xml><?xml version="1.0" encoding="utf-8"?>
<a:theme xmlns:a="http://schemas.openxmlformats.org/drawingml/2006/main" name="8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1D8748D6-A96E-4606-A886-963A75868281}"/>
    </a:ext>
  </a:extLst>
</a:theme>
</file>

<file path=ppt/theme/theme2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24.xml><?xml version="1.0" encoding="utf-8"?>
<a:theme xmlns:a="http://schemas.openxmlformats.org/drawingml/2006/main" name="1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25.xml><?xml version="1.0" encoding="utf-8"?>
<a:theme xmlns:a="http://schemas.openxmlformats.org/drawingml/2006/main" name="9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26.xml><?xml version="1.0" encoding="utf-8"?>
<a:theme xmlns:a="http://schemas.openxmlformats.org/drawingml/2006/main" name="15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27.xml><?xml version="1.0" encoding="utf-8"?>
<a:theme xmlns:a="http://schemas.openxmlformats.org/drawingml/2006/main" name="16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28.xml><?xml version="1.0" encoding="utf-8"?>
<a:theme xmlns:a="http://schemas.openxmlformats.org/drawingml/2006/main" name="1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P and Designated Decision Summaries and Charts draft 7-8-2019" id="{5CF3533D-2127-46FE-8848-38798D82CB90}" vid="{69E1198E-F72E-48D6-AEF6-6B05F5AC195D}"/>
    </a:ext>
  </a:extLst>
</a:theme>
</file>

<file path=ppt/theme/theme29.xml><?xml version="1.0" encoding="utf-8"?>
<a:theme xmlns:a="http://schemas.openxmlformats.org/drawingml/2006/main" name="1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 [Read-Only]" id="{90396CCF-51FA-4A92-9E89-EBCA94925C1A}" vid="{2552E4B2-117C-4398-B4AB-CEE7D272B0B6}"/>
    </a:ext>
  </a:extLst>
</a:theme>
</file>

<file path=ppt/theme/theme3.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30.xml><?xml version="1.0" encoding="utf-8"?>
<a:theme xmlns:a="http://schemas.openxmlformats.org/drawingml/2006/main" name="17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31.xml><?xml version="1.0" encoding="utf-8"?>
<a:theme xmlns:a="http://schemas.openxmlformats.org/drawingml/2006/main" name="10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32.xml><?xml version="1.0" encoding="utf-8"?>
<a:theme xmlns:a="http://schemas.openxmlformats.org/drawingml/2006/main" name="18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33.xml><?xml version="1.0" encoding="utf-8"?>
<a:theme xmlns:a="http://schemas.openxmlformats.org/drawingml/2006/main" name="1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4.xml><?xml version="1.0" encoding="utf-8"?>
<a:theme xmlns:a="http://schemas.openxmlformats.org/drawingml/2006/main" name="1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P and Designated Decision Summaries and Charts draft 7-8-2019" id="{5CF3533D-2127-46FE-8848-38798D82CB90}" vid="{69E1198E-F72E-48D6-AEF6-6B05F5AC195D}"/>
    </a:ext>
  </a:extLst>
</a:theme>
</file>

<file path=ppt/theme/theme35.xml><?xml version="1.0" encoding="utf-8"?>
<a:theme xmlns:a="http://schemas.openxmlformats.org/drawingml/2006/main" name="1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P and Designated Decision Summaries and Charts draft 7-8-2019" id="{5CF3533D-2127-46FE-8848-38798D82CB90}" vid="{69E1198E-F72E-48D6-AEF6-6B05F5AC195D}"/>
    </a:ext>
  </a:extLst>
</a:theme>
</file>

<file path=ppt/theme/theme36.xml><?xml version="1.0" encoding="utf-8"?>
<a:theme xmlns:a="http://schemas.openxmlformats.org/drawingml/2006/main" name="19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37.xml><?xml version="1.0" encoding="utf-8"?>
<a:theme xmlns:a="http://schemas.openxmlformats.org/drawingml/2006/main" name="20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5.xml><?xml version="1.0" encoding="utf-8"?>
<a:theme xmlns:a="http://schemas.openxmlformats.org/drawingml/2006/main" name="7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1D8748D6-A96E-4606-A886-963A75868281}"/>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P and Designated Decision Summaries and Charts draft 7-8-2019" id="{5CF3533D-2127-46FE-8848-38798D82CB90}" vid="{69E1198E-F72E-48D6-AEF6-6B05F5AC195D}"/>
    </a:ext>
  </a:extLst>
</a:theme>
</file>

<file path=ppt/theme/theme7.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8.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5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95A19560-67F0-49A7-AB48-6FF9A9AADD31}" vid="{F10EBCB6-28E3-480A-A1D9-159D083D568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1721</TotalTime>
  <Words>4036</Words>
  <Application>Microsoft Office PowerPoint</Application>
  <PresentationFormat>On-screen Show (16:10)</PresentationFormat>
  <Paragraphs>392</Paragraphs>
  <Slides>70</Slides>
  <Notes>33</Notes>
  <HiddenSlides>0</HiddenSlides>
  <MMClips>0</MMClips>
  <ScaleCrop>false</ScaleCrop>
  <HeadingPairs>
    <vt:vector size="6" baseType="variant">
      <vt:variant>
        <vt:lpstr>Fonts Used</vt:lpstr>
      </vt:variant>
      <vt:variant>
        <vt:i4>9</vt:i4>
      </vt:variant>
      <vt:variant>
        <vt:lpstr>Theme</vt:lpstr>
      </vt:variant>
      <vt:variant>
        <vt:i4>37</vt:i4>
      </vt:variant>
      <vt:variant>
        <vt:lpstr>Slide Titles</vt:lpstr>
      </vt:variant>
      <vt:variant>
        <vt:i4>70</vt:i4>
      </vt:variant>
    </vt:vector>
  </HeadingPairs>
  <TitlesOfParts>
    <vt:vector size="116" baseType="lpstr">
      <vt:lpstr>Arial</vt:lpstr>
      <vt:lpstr>Calibri</vt:lpstr>
      <vt:lpstr>Calibri Light</vt:lpstr>
      <vt:lpstr>Courier New</vt:lpstr>
      <vt:lpstr>Segoe UI</vt:lpstr>
      <vt:lpstr>Segoe UI Light</vt:lpstr>
      <vt:lpstr>Segoe UI Semibold</vt:lpstr>
      <vt:lpstr>Times New Roman</vt:lpstr>
      <vt:lpstr>Wingdings</vt:lpstr>
      <vt:lpstr>1_Brand master navy</vt:lpstr>
      <vt:lpstr>Brand master navy no logo</vt:lpstr>
      <vt:lpstr>2_Brand master navy</vt:lpstr>
      <vt:lpstr>Brand master navy</vt:lpstr>
      <vt:lpstr>7_Brand master navy no logo</vt:lpstr>
      <vt:lpstr>3_Brand master navy no logo</vt:lpstr>
      <vt:lpstr>3_Brand master navy</vt:lpstr>
      <vt:lpstr>4_Brand master navy</vt:lpstr>
      <vt:lpstr>5_Brand master navy</vt:lpstr>
      <vt:lpstr>1_Brand master navy no logo</vt:lpstr>
      <vt:lpstr>2_Brand master navy no logo</vt:lpstr>
      <vt:lpstr>6_Brand master navy</vt:lpstr>
      <vt:lpstr>7_Brand master navy</vt:lpstr>
      <vt:lpstr>8_Brand master navy</vt:lpstr>
      <vt:lpstr>4_Brand master navy no logo</vt:lpstr>
      <vt:lpstr>9_Brand master navy</vt:lpstr>
      <vt:lpstr>5_Brand master navy no logo</vt:lpstr>
      <vt:lpstr>10_Brand master navy</vt:lpstr>
      <vt:lpstr>6_Brand master navy no logo</vt:lpstr>
      <vt:lpstr>12_Brand master navy</vt:lpstr>
      <vt:lpstr>8_Brand master navy no logo</vt:lpstr>
      <vt:lpstr>Office Theme</vt:lpstr>
      <vt:lpstr>13_Brand master navy</vt:lpstr>
      <vt:lpstr>14_Brand master navy</vt:lpstr>
      <vt:lpstr>9_Brand master navy no logo</vt:lpstr>
      <vt:lpstr>15_Brand master navy</vt:lpstr>
      <vt:lpstr>16_Brand master navy</vt:lpstr>
      <vt:lpstr>11_Brand master navy no logo</vt:lpstr>
      <vt:lpstr>11_Brand master navy</vt:lpstr>
      <vt:lpstr>17_Brand master navy</vt:lpstr>
      <vt:lpstr>10_Brand master navy no logo</vt:lpstr>
      <vt:lpstr>18_Brand master navy</vt:lpstr>
      <vt:lpstr>12_Brand master navy no logo</vt:lpstr>
      <vt:lpstr>13_Brand master navy no logo</vt:lpstr>
      <vt:lpstr>14_Brand master navy no logo</vt:lpstr>
      <vt:lpstr>19_Brand master navy</vt:lpstr>
      <vt:lpstr>20_Brand master navy</vt:lpstr>
      <vt:lpstr>PowerPoint Presentation</vt:lpstr>
      <vt:lpstr>Cleveland Intellectual Property Law Association  Patent Trial and Appeal Board Update</vt:lpstr>
      <vt:lpstr>PTAB organizational structure</vt:lpstr>
      <vt:lpstr>Board size over time</vt:lpstr>
      <vt:lpstr>Ex parte appeal statistics </vt:lpstr>
      <vt:lpstr>Pending appeals FY10 to FY20 (Sept. 30, 2010 – Sept. 30, 2020) </vt:lpstr>
      <vt:lpstr>Pendency of decided appeals (Jul. 2019 – Sept. 2019 compared to Jul. 2020 – Sept. 2020) </vt:lpstr>
      <vt:lpstr>Appeal intake in FY20 (Oct. 1, 2019 – Sept. 30, 2020) </vt:lpstr>
      <vt:lpstr>Appeal outcomes in FY20 (Oct. 1, 2019 - Sept. 30, 2020)</vt:lpstr>
      <vt:lpstr>AIA statistics (IPR, PGR, CBM)   </vt:lpstr>
      <vt:lpstr>Petitions by trial type  (All time: Sept. 16, 2012 to Sept. 30, 2020) </vt:lpstr>
      <vt:lpstr>Petitions filed by technology in FY20 (FY20: Oct. 1, 2019 to Sept. 30, 2020)</vt:lpstr>
      <vt:lpstr>Petitions filed by month  (Sept. 2020 and previous 12 months: Sept. 1, 2019 to Sept. 30, 2020) </vt:lpstr>
      <vt:lpstr>Institution rates (FY13 to FY20: Oct. 1, 2012 to Sept. 30, 2020) </vt:lpstr>
      <vt:lpstr>Institution rates by technology (All time: Sept. 16, 2012 to Sept. 30, 2020) </vt:lpstr>
      <vt:lpstr>Pre-institution settlements (FY13 to FY20: Oct. 1, 2012 to Sept. 30, 2020) </vt:lpstr>
      <vt:lpstr>Post-institution settlements (FY13 to FY20: Oct. 1, 2012 to Sept. 30, 2020) </vt:lpstr>
      <vt:lpstr>Status of petitions (All time: Sept. 16, 2012 to Sept. 30, 2020) </vt:lpstr>
      <vt:lpstr>Outcome of concluded proceedings (All time: Sept. 16, 2012 to Sept. 30, 2020) </vt:lpstr>
      <vt:lpstr>New AIA trial statistics</vt:lpstr>
      <vt:lpstr>Outcomes in FY19, by petition </vt:lpstr>
      <vt:lpstr>Outcomes in FY19, by patent </vt:lpstr>
      <vt:lpstr>Outcomes in FY19, by claim </vt:lpstr>
      <vt:lpstr>Outcomes in FY19, by claim </vt:lpstr>
      <vt:lpstr>Institution rates by petition (FY13 to FY20: Oct. 1, 2012 to Dec. 31, 2019) </vt:lpstr>
      <vt:lpstr>Institution rates by patent (FY13 to FY20: Oct. 1, 2012 to Dec. 31, 2019) </vt:lpstr>
      <vt:lpstr>Institution rates by petition vs by patent </vt:lpstr>
      <vt:lpstr>Claim outcomes of patents (All time: FY11 through FY19)</vt:lpstr>
      <vt:lpstr>PowerPoint Presentation</vt:lpstr>
      <vt:lpstr>PowerPoint Presentation</vt:lpstr>
      <vt:lpstr>PowerPoint Presentation</vt:lpstr>
      <vt:lpstr>Multiple petitions: pre-General Plastic vs. today </vt:lpstr>
      <vt:lpstr>Recent changes to PTAB practice</vt:lpstr>
      <vt:lpstr>Recent changes to PTAB practice  </vt:lpstr>
      <vt:lpstr>Recent changes to PTAB practice  </vt:lpstr>
      <vt:lpstr>Recently designated decisions</vt:lpstr>
      <vt:lpstr>Recently designated decisions</vt:lpstr>
      <vt:lpstr>RPX Corp. v. Applications in Internet Time, LLC IPR2015-01750</vt:lpstr>
      <vt:lpstr>SharkNinja Operating LLC v. iRobot Corp. IPR2020-00734</vt:lpstr>
      <vt:lpstr>Apple Inc. v. Uniloc 2017 LLC IPR2020-00854</vt:lpstr>
      <vt:lpstr>Sotera Wireless, Inc. v. Masimo Corp. IPR2020-01019</vt:lpstr>
      <vt:lpstr>Snap, Inc. v. SRK Tech. LLC IPR2020-00820</vt:lpstr>
      <vt:lpstr>Final rules related to institution of trials</vt:lpstr>
      <vt:lpstr>Final rule on AIA trial institution and responsive briefing</vt:lpstr>
      <vt:lpstr>Final rule on AIA trial institution and responsive briefing</vt:lpstr>
      <vt:lpstr>Final rule on AIA trial institution and responsive briefing</vt:lpstr>
      <vt:lpstr>Final rule on AIA trial institution and responsive briefing</vt:lpstr>
      <vt:lpstr>Final rules concerning the burdens of persuasion in motions to amend</vt:lpstr>
      <vt:lpstr>Background</vt:lpstr>
      <vt:lpstr>Background</vt:lpstr>
      <vt:lpstr>Background</vt:lpstr>
      <vt:lpstr>Final rule</vt:lpstr>
      <vt:lpstr>Final rule – allocation of burden</vt:lpstr>
      <vt:lpstr>Final rule – allocation of burden</vt:lpstr>
      <vt:lpstr>Final rule – Board discretion</vt:lpstr>
      <vt:lpstr>Final rule – Board discretion</vt:lpstr>
      <vt:lpstr>Final rule – Board discretion</vt:lpstr>
      <vt:lpstr>Final rule – Board discretion</vt:lpstr>
      <vt:lpstr>Final rule – Board discretion</vt:lpstr>
      <vt:lpstr>Indefiniteness standard to be applied by the Board in AIA trials</vt:lpstr>
      <vt:lpstr>Approach to indefiniteness in AIA trial proceedings</vt:lpstr>
      <vt:lpstr>PTAB anonymous decision nomination form</vt:lpstr>
      <vt:lpstr>PTAB anonymous decision nomination form</vt:lpstr>
      <vt:lpstr>PTAB anonymous decision nomination form</vt:lpstr>
      <vt:lpstr>PTAB anonymous decision nomination form</vt:lpstr>
      <vt:lpstr>Precedential Opinion Panel (POP) request amicus form</vt:lpstr>
      <vt:lpstr>POP request amicus form</vt:lpstr>
      <vt:lpstr>POP request amicus form</vt:lpstr>
      <vt:lpstr>POP request amicus form</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Busch, Justin</dc:creator>
  <cp:lastModifiedBy>Twitty, Anthony</cp:lastModifiedBy>
  <cp:revision>56</cp:revision>
  <dcterms:created xsi:type="dcterms:W3CDTF">2020-10-27T18:59:28Z</dcterms:created>
  <dcterms:modified xsi:type="dcterms:W3CDTF">2021-02-01T19:11:52Z</dcterms:modified>
</cp:coreProperties>
</file>